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3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8" r:id="rId3"/>
    <p:sldId id="525" r:id="rId4"/>
    <p:sldId id="526" r:id="rId5"/>
    <p:sldId id="506" r:id="rId6"/>
    <p:sldId id="521" r:id="rId7"/>
    <p:sldId id="536" r:id="rId8"/>
    <p:sldId id="512" r:id="rId9"/>
    <p:sldId id="540" r:id="rId10"/>
    <p:sldId id="544" r:id="rId11"/>
    <p:sldId id="5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EDCE6-EBED-4DCD-8614-962FB88BA85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F47A4CA5-7B5B-4B25-8FD2-6A2819E3231E}">
      <dgm:prSet phldrT="[Text]" custT="1"/>
      <dgm:spPr>
        <a:solidFill>
          <a:schemeClr val="accent4"/>
        </a:solidFill>
      </dgm:spPr>
      <dgm:t>
        <a:bodyPr/>
        <a:lstStyle/>
        <a:p>
          <a:r>
            <a:rPr lang="fr-BE" sz="1600" b="0" u="none"/>
            <a:t>Réduire drastiquement les émissions</a:t>
          </a:r>
          <a:endParaRPr lang="en-IE" sz="1600" b="0" dirty="0"/>
        </a:p>
      </dgm:t>
    </dgm:pt>
    <dgm:pt modelId="{B67F982D-E02F-433B-8FB5-28E0491704C5}" type="parTrans" cxnId="{955BFAA7-EA6F-4A7F-B117-F8629030D7F5}">
      <dgm:prSet/>
      <dgm:spPr/>
      <dgm:t>
        <a:bodyPr/>
        <a:lstStyle/>
        <a:p>
          <a:endParaRPr lang="en-IE"/>
        </a:p>
      </dgm:t>
    </dgm:pt>
    <dgm:pt modelId="{4479237E-06A5-41CD-ABBD-BA53018648CC}" type="sibTrans" cxnId="{955BFAA7-EA6F-4A7F-B117-F8629030D7F5}">
      <dgm:prSet/>
      <dgm:spPr/>
      <dgm:t>
        <a:bodyPr/>
        <a:lstStyle/>
        <a:p>
          <a:endParaRPr lang="en-IE"/>
        </a:p>
      </dgm:t>
    </dgm:pt>
    <dgm:pt modelId="{148500F3-9DD8-4692-AAED-F44FF8859F55}">
      <dgm:prSet phldrT="[Text]"/>
      <dgm:spPr>
        <a:solidFill>
          <a:srgbClr val="70AD47"/>
        </a:solidFill>
      </dgm:spPr>
      <dgm:t>
        <a:bodyPr/>
        <a:lstStyle/>
        <a:p>
          <a:r>
            <a:rPr lang="fr-BE" dirty="0"/>
            <a:t>Doubler environ les absorptions carbone</a:t>
          </a:r>
          <a:endParaRPr lang="en-IE" dirty="0"/>
        </a:p>
      </dgm:t>
    </dgm:pt>
    <dgm:pt modelId="{78CFC54E-F004-41CA-B994-F7C562B9B2B9}" type="parTrans" cxnId="{02F0BE80-1672-4183-AA8C-941E1F093DC0}">
      <dgm:prSet/>
      <dgm:spPr/>
      <dgm:t>
        <a:bodyPr/>
        <a:lstStyle/>
        <a:p>
          <a:endParaRPr lang="en-IE"/>
        </a:p>
      </dgm:t>
    </dgm:pt>
    <dgm:pt modelId="{5516E707-4AC7-4A03-A0D6-9FA341A61621}" type="sibTrans" cxnId="{02F0BE80-1672-4183-AA8C-941E1F093DC0}">
      <dgm:prSet/>
      <dgm:spPr/>
      <dgm:t>
        <a:bodyPr/>
        <a:lstStyle/>
        <a:p>
          <a:endParaRPr lang="en-IE"/>
        </a:p>
      </dgm:t>
    </dgm:pt>
    <dgm:pt modelId="{22A60A16-7DDE-496B-B8B0-1E4DFA40E4F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BE" dirty="0"/>
            <a:t>Neutralité climatique</a:t>
          </a:r>
          <a:endParaRPr lang="en-IE" dirty="0"/>
        </a:p>
      </dgm:t>
    </dgm:pt>
    <dgm:pt modelId="{4614C901-2DDE-4060-AEE6-57900E3F770E}" type="parTrans" cxnId="{1476CBF8-CC32-4137-9B5F-38BB2D6F2665}">
      <dgm:prSet/>
      <dgm:spPr/>
      <dgm:t>
        <a:bodyPr/>
        <a:lstStyle/>
        <a:p>
          <a:endParaRPr lang="en-IE"/>
        </a:p>
      </dgm:t>
    </dgm:pt>
    <dgm:pt modelId="{DCD44623-2A35-4989-896C-292682132CE9}" type="sibTrans" cxnId="{1476CBF8-CC32-4137-9B5F-38BB2D6F2665}">
      <dgm:prSet/>
      <dgm:spPr/>
      <dgm:t>
        <a:bodyPr/>
        <a:lstStyle/>
        <a:p>
          <a:endParaRPr lang="en-IE"/>
        </a:p>
      </dgm:t>
    </dgm:pt>
    <dgm:pt modelId="{62C03068-7CB5-4612-8364-1ED092A0EF5A}" type="pres">
      <dgm:prSet presAssocID="{045EDCE6-EBED-4DCD-8614-962FB88BA851}" presName="Name0" presStyleCnt="0">
        <dgm:presLayoutVars>
          <dgm:dir/>
          <dgm:resizeHandles val="exact"/>
        </dgm:presLayoutVars>
      </dgm:prSet>
      <dgm:spPr/>
    </dgm:pt>
    <dgm:pt modelId="{45AB32C8-36F2-4900-A6D6-7F87C037D2A2}" type="pres">
      <dgm:prSet presAssocID="{045EDCE6-EBED-4DCD-8614-962FB88BA851}" presName="vNodes" presStyleCnt="0"/>
      <dgm:spPr/>
    </dgm:pt>
    <dgm:pt modelId="{A2F2CFC2-2433-4D45-B7C2-5DA3EF98C0A1}" type="pres">
      <dgm:prSet presAssocID="{F47A4CA5-7B5B-4B25-8FD2-6A2819E3231E}" presName="node" presStyleLbl="node1" presStyleIdx="0" presStyleCnt="3" custScaleX="160923" custScaleY="160923" custLinFactNeighborX="-4994" custLinFactNeighborY="-25893">
        <dgm:presLayoutVars>
          <dgm:bulletEnabled val="1"/>
        </dgm:presLayoutVars>
      </dgm:prSet>
      <dgm:spPr/>
    </dgm:pt>
    <dgm:pt modelId="{0B27917C-98E8-447E-92F7-38E72D692034}" type="pres">
      <dgm:prSet presAssocID="{4479237E-06A5-41CD-ABBD-BA53018648CC}" presName="spacerT" presStyleCnt="0"/>
      <dgm:spPr/>
    </dgm:pt>
    <dgm:pt modelId="{BEB45491-D05E-4DF8-92CC-728D97866EEB}" type="pres">
      <dgm:prSet presAssocID="{4479237E-06A5-41CD-ABBD-BA53018648CC}" presName="sibTrans" presStyleLbl="sibTrans2D1" presStyleIdx="0" presStyleCnt="2" custScaleX="55234" custScaleY="55234"/>
      <dgm:spPr/>
    </dgm:pt>
    <dgm:pt modelId="{6C1B68E8-4CEE-4347-81F1-0C0D5B7A319B}" type="pres">
      <dgm:prSet presAssocID="{4479237E-06A5-41CD-ABBD-BA53018648CC}" presName="spacerB" presStyleCnt="0"/>
      <dgm:spPr/>
    </dgm:pt>
    <dgm:pt modelId="{DB3BAAEB-D4EE-442B-9DD9-2D823267F023}" type="pres">
      <dgm:prSet presAssocID="{148500F3-9DD8-4692-AAED-F44FF8859F55}" presName="node" presStyleLbl="node1" presStyleIdx="1" presStyleCnt="3" custScaleX="198614" custScaleY="122808">
        <dgm:presLayoutVars>
          <dgm:bulletEnabled val="1"/>
        </dgm:presLayoutVars>
      </dgm:prSet>
      <dgm:spPr/>
    </dgm:pt>
    <dgm:pt modelId="{56F53239-0D30-4E99-AF16-E22F70C7670F}" type="pres">
      <dgm:prSet presAssocID="{045EDCE6-EBED-4DCD-8614-962FB88BA851}" presName="sibTransLast" presStyleLbl="sibTrans2D1" presStyleIdx="1" presStyleCnt="2" custScaleX="131770" custScaleY="96508" custLinFactNeighborX="-46487"/>
      <dgm:spPr/>
    </dgm:pt>
    <dgm:pt modelId="{47308617-6D05-4435-BFF6-C31F81AF202C}" type="pres">
      <dgm:prSet presAssocID="{045EDCE6-EBED-4DCD-8614-962FB88BA851}" presName="connectorText" presStyleLbl="sibTrans2D1" presStyleIdx="1" presStyleCnt="2"/>
      <dgm:spPr/>
    </dgm:pt>
    <dgm:pt modelId="{2D072CFE-A6E2-4C46-9B2B-1C3AD7DD7E49}" type="pres">
      <dgm:prSet presAssocID="{045EDCE6-EBED-4DCD-8614-962FB88BA851}" presName="lastNode" presStyleLbl="node1" presStyleIdx="2" presStyleCnt="3" custScaleX="82000" custScaleY="80543">
        <dgm:presLayoutVars>
          <dgm:bulletEnabled val="1"/>
        </dgm:presLayoutVars>
      </dgm:prSet>
      <dgm:spPr/>
    </dgm:pt>
  </dgm:ptLst>
  <dgm:cxnLst>
    <dgm:cxn modelId="{202EF703-971A-4856-BB69-72BAE2197100}" type="presOf" srcId="{22A60A16-7DDE-496B-B8B0-1E4DFA40E4FC}" destId="{2D072CFE-A6E2-4C46-9B2B-1C3AD7DD7E49}" srcOrd="0" destOrd="0" presId="urn:microsoft.com/office/officeart/2005/8/layout/equation2"/>
    <dgm:cxn modelId="{32BCCD7A-A103-4773-A8F5-E01C4B8E3FAA}" type="presOf" srcId="{4479237E-06A5-41CD-ABBD-BA53018648CC}" destId="{BEB45491-D05E-4DF8-92CC-728D97866EEB}" srcOrd="0" destOrd="0" presId="urn:microsoft.com/office/officeart/2005/8/layout/equation2"/>
    <dgm:cxn modelId="{02F0BE80-1672-4183-AA8C-941E1F093DC0}" srcId="{045EDCE6-EBED-4DCD-8614-962FB88BA851}" destId="{148500F3-9DD8-4692-AAED-F44FF8859F55}" srcOrd="1" destOrd="0" parTransId="{78CFC54E-F004-41CA-B994-F7C562B9B2B9}" sibTransId="{5516E707-4AC7-4A03-A0D6-9FA341A61621}"/>
    <dgm:cxn modelId="{115CDC97-2DFF-4F5F-9B18-2EAA64F8945D}" type="presOf" srcId="{5516E707-4AC7-4A03-A0D6-9FA341A61621}" destId="{56F53239-0D30-4E99-AF16-E22F70C7670F}" srcOrd="0" destOrd="0" presId="urn:microsoft.com/office/officeart/2005/8/layout/equation2"/>
    <dgm:cxn modelId="{1873B6A5-6AA8-4E8A-AED1-AF7EFC193EC4}" type="presOf" srcId="{148500F3-9DD8-4692-AAED-F44FF8859F55}" destId="{DB3BAAEB-D4EE-442B-9DD9-2D823267F023}" srcOrd="0" destOrd="0" presId="urn:microsoft.com/office/officeart/2005/8/layout/equation2"/>
    <dgm:cxn modelId="{955BFAA7-EA6F-4A7F-B117-F8629030D7F5}" srcId="{045EDCE6-EBED-4DCD-8614-962FB88BA851}" destId="{F47A4CA5-7B5B-4B25-8FD2-6A2819E3231E}" srcOrd="0" destOrd="0" parTransId="{B67F982D-E02F-433B-8FB5-28E0491704C5}" sibTransId="{4479237E-06A5-41CD-ABBD-BA53018648CC}"/>
    <dgm:cxn modelId="{42C275AB-56A5-47C4-8703-FC36984F25C8}" type="presOf" srcId="{5516E707-4AC7-4A03-A0D6-9FA341A61621}" destId="{47308617-6D05-4435-BFF6-C31F81AF202C}" srcOrd="1" destOrd="0" presId="urn:microsoft.com/office/officeart/2005/8/layout/equation2"/>
    <dgm:cxn modelId="{5C772EE7-4398-449E-8822-BF591EBBEF57}" type="presOf" srcId="{F47A4CA5-7B5B-4B25-8FD2-6A2819E3231E}" destId="{A2F2CFC2-2433-4D45-B7C2-5DA3EF98C0A1}" srcOrd="0" destOrd="0" presId="urn:microsoft.com/office/officeart/2005/8/layout/equation2"/>
    <dgm:cxn modelId="{37DA1CE8-EE03-496E-A037-AB5818F927E9}" type="presOf" srcId="{045EDCE6-EBED-4DCD-8614-962FB88BA851}" destId="{62C03068-7CB5-4612-8364-1ED092A0EF5A}" srcOrd="0" destOrd="0" presId="urn:microsoft.com/office/officeart/2005/8/layout/equation2"/>
    <dgm:cxn modelId="{1476CBF8-CC32-4137-9B5F-38BB2D6F2665}" srcId="{045EDCE6-EBED-4DCD-8614-962FB88BA851}" destId="{22A60A16-7DDE-496B-B8B0-1E4DFA40E4FC}" srcOrd="2" destOrd="0" parTransId="{4614C901-2DDE-4060-AEE6-57900E3F770E}" sibTransId="{DCD44623-2A35-4989-896C-292682132CE9}"/>
    <dgm:cxn modelId="{EE24097A-A94C-480C-84A9-D3745F2050B0}" type="presParOf" srcId="{62C03068-7CB5-4612-8364-1ED092A0EF5A}" destId="{45AB32C8-36F2-4900-A6D6-7F87C037D2A2}" srcOrd="0" destOrd="0" presId="urn:microsoft.com/office/officeart/2005/8/layout/equation2"/>
    <dgm:cxn modelId="{4FE5ECD2-4AFB-4E4E-9F9D-938373AFFCEB}" type="presParOf" srcId="{45AB32C8-36F2-4900-A6D6-7F87C037D2A2}" destId="{A2F2CFC2-2433-4D45-B7C2-5DA3EF98C0A1}" srcOrd="0" destOrd="0" presId="urn:microsoft.com/office/officeart/2005/8/layout/equation2"/>
    <dgm:cxn modelId="{72A88FC2-B57B-4B74-B106-87C156C5B617}" type="presParOf" srcId="{45AB32C8-36F2-4900-A6D6-7F87C037D2A2}" destId="{0B27917C-98E8-447E-92F7-38E72D692034}" srcOrd="1" destOrd="0" presId="urn:microsoft.com/office/officeart/2005/8/layout/equation2"/>
    <dgm:cxn modelId="{3C70A7FD-5F5C-4B68-85F4-E0940FA60C7D}" type="presParOf" srcId="{45AB32C8-36F2-4900-A6D6-7F87C037D2A2}" destId="{BEB45491-D05E-4DF8-92CC-728D97866EEB}" srcOrd="2" destOrd="0" presId="urn:microsoft.com/office/officeart/2005/8/layout/equation2"/>
    <dgm:cxn modelId="{F9913DAE-691A-4AA5-81FF-67C7A3AAC432}" type="presParOf" srcId="{45AB32C8-36F2-4900-A6D6-7F87C037D2A2}" destId="{6C1B68E8-4CEE-4347-81F1-0C0D5B7A319B}" srcOrd="3" destOrd="0" presId="urn:microsoft.com/office/officeart/2005/8/layout/equation2"/>
    <dgm:cxn modelId="{2D0F7D95-3A75-4A75-A843-070897C22258}" type="presParOf" srcId="{45AB32C8-36F2-4900-A6D6-7F87C037D2A2}" destId="{DB3BAAEB-D4EE-442B-9DD9-2D823267F023}" srcOrd="4" destOrd="0" presId="urn:microsoft.com/office/officeart/2005/8/layout/equation2"/>
    <dgm:cxn modelId="{BAA2E8EC-FCAE-4A1E-A6C9-8D1C0A0A26A2}" type="presParOf" srcId="{62C03068-7CB5-4612-8364-1ED092A0EF5A}" destId="{56F53239-0D30-4E99-AF16-E22F70C7670F}" srcOrd="1" destOrd="0" presId="urn:microsoft.com/office/officeart/2005/8/layout/equation2"/>
    <dgm:cxn modelId="{5D553277-1637-4F34-A66A-31272B76C56B}" type="presParOf" srcId="{56F53239-0D30-4E99-AF16-E22F70C7670F}" destId="{47308617-6D05-4435-BFF6-C31F81AF202C}" srcOrd="0" destOrd="0" presId="urn:microsoft.com/office/officeart/2005/8/layout/equation2"/>
    <dgm:cxn modelId="{37D02B82-62F0-4C94-A6D7-2E8AE68B3233}" type="presParOf" srcId="{62C03068-7CB5-4612-8364-1ED092A0EF5A}" destId="{2D072CFE-A6E2-4C46-9B2B-1C3AD7DD7E49}" srcOrd="2" destOrd="0" presId="urn:microsoft.com/office/officeart/2005/8/layout/equati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A73931-21E5-4334-8CE9-BEB8D269EE0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0D5F9681-22BF-4DBA-93D2-2E5076CA778A}">
      <dgm:prSet phldrT="[Text]"/>
      <dgm:spPr/>
      <dgm:t>
        <a:bodyPr/>
        <a:lstStyle/>
        <a:p>
          <a:r>
            <a:rPr lang="en-IE" b="1" dirty="0" err="1"/>
            <a:t>Loi</a:t>
          </a:r>
          <a:r>
            <a:rPr lang="en-IE" b="1" dirty="0"/>
            <a:t> climat </a:t>
          </a:r>
          <a:r>
            <a:rPr lang="en-IE" b="1" dirty="0" err="1"/>
            <a:t>européenne</a:t>
          </a:r>
          <a:r>
            <a:rPr lang="en-IE" b="1" dirty="0"/>
            <a:t>	</a:t>
          </a:r>
          <a:endParaRPr lang="en-IE" dirty="0"/>
        </a:p>
      </dgm:t>
    </dgm:pt>
    <dgm:pt modelId="{6BF32F84-550F-480F-A783-2406DE847FD8}" type="parTrans" cxnId="{F6B5EF09-95E7-452F-8340-167E4ADD8FA1}">
      <dgm:prSet/>
      <dgm:spPr/>
      <dgm:t>
        <a:bodyPr/>
        <a:lstStyle/>
        <a:p>
          <a:endParaRPr lang="en-IE"/>
        </a:p>
      </dgm:t>
    </dgm:pt>
    <dgm:pt modelId="{5985956D-F856-433E-8AB8-1C86BC73ADD7}" type="sibTrans" cxnId="{F6B5EF09-95E7-452F-8340-167E4ADD8FA1}">
      <dgm:prSet/>
      <dgm:spPr/>
      <dgm:t>
        <a:bodyPr/>
        <a:lstStyle/>
        <a:p>
          <a:endParaRPr lang="en-IE"/>
        </a:p>
      </dgm:t>
    </dgm:pt>
    <dgm:pt modelId="{B576A3FD-AC43-4B58-9F3C-86AFFD2A92D4}">
      <dgm:prSet/>
      <dgm:spPr/>
      <dgm:t>
        <a:bodyPr/>
        <a:lstStyle/>
        <a:p>
          <a:r>
            <a:rPr lang="fr-FR" b="1"/>
            <a:t>Objectif de l'UE de neutralité climatique d'ici 2050</a:t>
          </a:r>
          <a:endParaRPr lang="en-IE" b="1"/>
        </a:p>
      </dgm:t>
    </dgm:pt>
    <dgm:pt modelId="{DC76CC82-5457-488C-BEFF-E80B9E51DDCB}" type="parTrans" cxnId="{701797F2-49F0-4131-AF54-ECF12DDA7048}">
      <dgm:prSet/>
      <dgm:spPr/>
      <dgm:t>
        <a:bodyPr/>
        <a:lstStyle/>
        <a:p>
          <a:endParaRPr lang="en-IE"/>
        </a:p>
      </dgm:t>
    </dgm:pt>
    <dgm:pt modelId="{DB4F8D96-4621-4D72-9CD1-166F6F336C9A}" type="sibTrans" cxnId="{701797F2-49F0-4131-AF54-ECF12DDA7048}">
      <dgm:prSet/>
      <dgm:spPr/>
      <dgm:t>
        <a:bodyPr/>
        <a:lstStyle/>
        <a:p>
          <a:endParaRPr lang="en-IE"/>
        </a:p>
      </dgm:t>
    </dgm:pt>
    <dgm:pt modelId="{AB56BE59-BC7F-422A-B5E1-3928FF107FAE}">
      <dgm:prSet/>
      <dgm:spPr/>
      <dgm:t>
        <a:bodyPr/>
        <a:lstStyle/>
        <a:p>
          <a:r>
            <a:rPr lang="fr-FR" b="1"/>
            <a:t>Règlement sur l'utilisation des terres, le changement d'affectation des terres et la foresterie (LULUCF)</a:t>
          </a:r>
          <a:endParaRPr lang="en-IE" b="1"/>
        </a:p>
      </dgm:t>
    </dgm:pt>
    <dgm:pt modelId="{6FFC15B8-B2CD-49B7-B6F9-C2F88F213DC9}" type="parTrans" cxnId="{3981C69B-1D89-408A-A3FF-B886D9E65C9B}">
      <dgm:prSet/>
      <dgm:spPr/>
      <dgm:t>
        <a:bodyPr/>
        <a:lstStyle/>
        <a:p>
          <a:endParaRPr lang="en-IE"/>
        </a:p>
      </dgm:t>
    </dgm:pt>
    <dgm:pt modelId="{AA06A25E-37FB-4A91-B350-89E5E0BE7837}" type="sibTrans" cxnId="{3981C69B-1D89-408A-A3FF-B886D9E65C9B}">
      <dgm:prSet/>
      <dgm:spPr/>
      <dgm:t>
        <a:bodyPr/>
        <a:lstStyle/>
        <a:p>
          <a:endParaRPr lang="en-IE"/>
        </a:p>
      </dgm:t>
    </dgm:pt>
    <dgm:pt modelId="{DDA8965A-D290-4BBB-80FF-ED4C6FF6B25B}">
      <dgm:prSet/>
      <dgm:spPr/>
      <dgm:t>
        <a:bodyPr/>
        <a:lstStyle/>
        <a:p>
          <a:r>
            <a:rPr lang="fr-FR" b="1"/>
            <a:t>objectif ambitieux pour les absorptions nettes de carbone dans les sols, les forêts et les produits du bois : -310 Mtonnes d'ici 2030</a:t>
          </a:r>
          <a:endParaRPr lang="en-IE" b="1"/>
        </a:p>
      </dgm:t>
    </dgm:pt>
    <dgm:pt modelId="{B1331FFA-5AD2-45E2-957B-ECA27B4774B8}" type="parTrans" cxnId="{83975DFE-1C7F-40E8-8A85-A1346C56145A}">
      <dgm:prSet/>
      <dgm:spPr/>
      <dgm:t>
        <a:bodyPr/>
        <a:lstStyle/>
        <a:p>
          <a:endParaRPr lang="en-IE"/>
        </a:p>
      </dgm:t>
    </dgm:pt>
    <dgm:pt modelId="{54E05E83-548E-41E8-B333-35BECF8A0E52}" type="sibTrans" cxnId="{83975DFE-1C7F-40E8-8A85-A1346C56145A}">
      <dgm:prSet/>
      <dgm:spPr/>
      <dgm:t>
        <a:bodyPr/>
        <a:lstStyle/>
        <a:p>
          <a:endParaRPr lang="en-IE"/>
        </a:p>
      </dgm:t>
    </dgm:pt>
    <dgm:pt modelId="{D245F7AF-C185-4832-B5B6-B48A24B9675B}">
      <dgm:prSet/>
      <dgm:spPr/>
      <dgm:t>
        <a:bodyPr/>
        <a:lstStyle/>
        <a:p>
          <a:r>
            <a:rPr lang="fr-FR" b="1"/>
            <a:t>Communication sur les cycles du carbone durables</a:t>
          </a:r>
          <a:endParaRPr lang="en-IE" b="1"/>
        </a:p>
      </dgm:t>
    </dgm:pt>
    <dgm:pt modelId="{569315C7-01C5-44E2-8EB6-7FCD2DB6A236}" type="parTrans" cxnId="{98FF3BF5-B0DF-43A6-BB5F-615FBFB42218}">
      <dgm:prSet/>
      <dgm:spPr/>
      <dgm:t>
        <a:bodyPr/>
        <a:lstStyle/>
        <a:p>
          <a:endParaRPr lang="en-IE"/>
        </a:p>
      </dgm:t>
    </dgm:pt>
    <dgm:pt modelId="{F8A93416-453B-4B14-8797-47867BF4DA8B}" type="sibTrans" cxnId="{98FF3BF5-B0DF-43A6-BB5F-615FBFB42218}">
      <dgm:prSet/>
      <dgm:spPr/>
      <dgm:t>
        <a:bodyPr/>
        <a:lstStyle/>
        <a:p>
          <a:endParaRPr lang="en-IE"/>
        </a:p>
      </dgm:t>
    </dgm:pt>
    <dgm:pt modelId="{94997C84-EA62-427E-A0B9-899376B904D9}">
      <dgm:prSet/>
      <dgm:spPr/>
      <dgm:t>
        <a:bodyPr/>
        <a:lstStyle/>
        <a:p>
          <a:r>
            <a:rPr lang="fr-FR" b="1" dirty="0"/>
            <a:t>feuille de route pour permettre l'absorption de carbone :</a:t>
          </a:r>
          <a:endParaRPr lang="en-IE" b="1" dirty="0"/>
        </a:p>
      </dgm:t>
    </dgm:pt>
    <dgm:pt modelId="{4FFF4E20-555F-4D23-867B-122235E6B03D}" type="parTrans" cxnId="{B3E17C86-1CE2-417B-885B-982F96D1327F}">
      <dgm:prSet/>
      <dgm:spPr/>
      <dgm:t>
        <a:bodyPr/>
        <a:lstStyle/>
        <a:p>
          <a:endParaRPr lang="en-IE"/>
        </a:p>
      </dgm:t>
    </dgm:pt>
    <dgm:pt modelId="{658DAF16-3EB8-4DF5-9E76-9D24085D012C}" type="sibTrans" cxnId="{B3E17C86-1CE2-417B-885B-982F96D1327F}">
      <dgm:prSet/>
      <dgm:spPr/>
      <dgm:t>
        <a:bodyPr/>
        <a:lstStyle/>
        <a:p>
          <a:endParaRPr lang="en-IE"/>
        </a:p>
      </dgm:t>
    </dgm:pt>
    <dgm:pt modelId="{BEF7A0B9-5A70-4EB8-A3F3-76BC62DA7E8B}">
      <dgm:prSet/>
      <dgm:spPr/>
      <dgm:t>
        <a:bodyPr/>
        <a:lstStyle/>
        <a:p>
          <a:r>
            <a:rPr lang="fr-FR" b="1"/>
            <a:t>l'agriculture carbone devrait contribuer à l'objectif 2030 pour l'UTCF</a:t>
          </a:r>
          <a:endParaRPr lang="en-IE" b="1"/>
        </a:p>
      </dgm:t>
    </dgm:pt>
    <dgm:pt modelId="{3AD0489C-280F-449F-9EFA-07442809E8E0}" type="parTrans" cxnId="{6C4B6CBE-72C2-461B-801A-D1CD9A1FE646}">
      <dgm:prSet/>
      <dgm:spPr/>
      <dgm:t>
        <a:bodyPr/>
        <a:lstStyle/>
        <a:p>
          <a:endParaRPr lang="en-IE"/>
        </a:p>
      </dgm:t>
    </dgm:pt>
    <dgm:pt modelId="{F9DC9E68-1B07-4C93-8BB7-D3269A8524A3}" type="sibTrans" cxnId="{6C4B6CBE-72C2-461B-801A-D1CD9A1FE646}">
      <dgm:prSet/>
      <dgm:spPr/>
      <dgm:t>
        <a:bodyPr/>
        <a:lstStyle/>
        <a:p>
          <a:endParaRPr lang="en-IE"/>
        </a:p>
      </dgm:t>
    </dgm:pt>
    <dgm:pt modelId="{D2753F74-05EF-4F0E-A2CD-A080EE36AF83}">
      <dgm:prSet/>
      <dgm:spPr/>
      <dgm:t>
        <a:bodyPr/>
        <a:lstStyle/>
        <a:p>
          <a:r>
            <a:rPr lang="fr-FR" b="1"/>
            <a:t>les solutions industrielles devraient éliminer au moins -5 Mtonnes en 2030</a:t>
          </a:r>
          <a:endParaRPr lang="en-IE" b="1"/>
        </a:p>
      </dgm:t>
    </dgm:pt>
    <dgm:pt modelId="{AE4A93E2-B540-44F6-944C-6CCE5BE65900}" type="parTrans" cxnId="{5D4EB4F7-4928-44BE-AD47-A1C715B913C5}">
      <dgm:prSet/>
      <dgm:spPr/>
      <dgm:t>
        <a:bodyPr/>
        <a:lstStyle/>
        <a:p>
          <a:endParaRPr lang="en-IE"/>
        </a:p>
      </dgm:t>
    </dgm:pt>
    <dgm:pt modelId="{1EF9FEF3-2C68-4FB0-9823-9D271FBFE63A}" type="sibTrans" cxnId="{5D4EB4F7-4928-44BE-AD47-A1C715B913C5}">
      <dgm:prSet/>
      <dgm:spPr/>
      <dgm:t>
        <a:bodyPr/>
        <a:lstStyle/>
        <a:p>
          <a:endParaRPr lang="en-IE"/>
        </a:p>
      </dgm:t>
    </dgm:pt>
    <dgm:pt modelId="{3B0819F3-CF30-4633-8CB5-4902E5F51C35}" type="pres">
      <dgm:prSet presAssocID="{21A73931-21E5-4334-8CE9-BEB8D269EE03}" presName="linear" presStyleCnt="0">
        <dgm:presLayoutVars>
          <dgm:dir/>
          <dgm:animLvl val="lvl"/>
          <dgm:resizeHandles val="exact"/>
        </dgm:presLayoutVars>
      </dgm:prSet>
      <dgm:spPr/>
    </dgm:pt>
    <dgm:pt modelId="{069AE977-4308-45D9-A617-B53E61E7DAC9}" type="pres">
      <dgm:prSet presAssocID="{0D5F9681-22BF-4DBA-93D2-2E5076CA778A}" presName="parentLin" presStyleCnt="0"/>
      <dgm:spPr/>
    </dgm:pt>
    <dgm:pt modelId="{9120A9E9-F6C1-4D9F-9EB0-AACCC00B420E}" type="pres">
      <dgm:prSet presAssocID="{0D5F9681-22BF-4DBA-93D2-2E5076CA778A}" presName="parentLeftMargin" presStyleLbl="node1" presStyleIdx="0" presStyleCnt="3"/>
      <dgm:spPr/>
    </dgm:pt>
    <dgm:pt modelId="{5B10B240-DE5F-476E-805B-717CFEBD22AD}" type="pres">
      <dgm:prSet presAssocID="{0D5F9681-22BF-4DBA-93D2-2E5076CA778A}" presName="parentText" presStyleLbl="node1" presStyleIdx="0" presStyleCnt="3" custScaleX="131688">
        <dgm:presLayoutVars>
          <dgm:chMax val="0"/>
          <dgm:bulletEnabled val="1"/>
        </dgm:presLayoutVars>
      </dgm:prSet>
      <dgm:spPr/>
    </dgm:pt>
    <dgm:pt modelId="{8CB105B9-5458-41EF-8346-8AA94D504A72}" type="pres">
      <dgm:prSet presAssocID="{0D5F9681-22BF-4DBA-93D2-2E5076CA778A}" presName="negativeSpace" presStyleCnt="0"/>
      <dgm:spPr/>
    </dgm:pt>
    <dgm:pt modelId="{12AD2600-C91C-4FCB-88AD-BCACE064088C}" type="pres">
      <dgm:prSet presAssocID="{0D5F9681-22BF-4DBA-93D2-2E5076CA778A}" presName="childText" presStyleLbl="conFgAcc1" presStyleIdx="0" presStyleCnt="3">
        <dgm:presLayoutVars>
          <dgm:bulletEnabled val="1"/>
        </dgm:presLayoutVars>
      </dgm:prSet>
      <dgm:spPr/>
    </dgm:pt>
    <dgm:pt modelId="{6D245C4F-35ED-462C-B15F-AC6EB22CC34F}" type="pres">
      <dgm:prSet presAssocID="{5985956D-F856-433E-8AB8-1C86BC73ADD7}" presName="spaceBetweenRectangles" presStyleCnt="0"/>
      <dgm:spPr/>
    </dgm:pt>
    <dgm:pt modelId="{89EA248C-19BF-419A-9609-E07B63BD4D75}" type="pres">
      <dgm:prSet presAssocID="{AB56BE59-BC7F-422A-B5E1-3928FF107FAE}" presName="parentLin" presStyleCnt="0"/>
      <dgm:spPr/>
    </dgm:pt>
    <dgm:pt modelId="{04498EB9-A2D1-41C1-A871-6A85460214DB}" type="pres">
      <dgm:prSet presAssocID="{AB56BE59-BC7F-422A-B5E1-3928FF107FAE}" presName="parentLeftMargin" presStyleLbl="node1" presStyleIdx="0" presStyleCnt="3"/>
      <dgm:spPr/>
    </dgm:pt>
    <dgm:pt modelId="{F25DD4E5-CA17-43ED-AB68-892FE15511AC}" type="pres">
      <dgm:prSet presAssocID="{AB56BE59-BC7F-422A-B5E1-3928FF107FA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79AFF5-023A-4736-9E19-BBF3373E9A0F}" type="pres">
      <dgm:prSet presAssocID="{AB56BE59-BC7F-422A-B5E1-3928FF107FAE}" presName="negativeSpace" presStyleCnt="0"/>
      <dgm:spPr/>
    </dgm:pt>
    <dgm:pt modelId="{B0D7C2D4-5D07-4603-9021-473527475195}" type="pres">
      <dgm:prSet presAssocID="{AB56BE59-BC7F-422A-B5E1-3928FF107FAE}" presName="childText" presStyleLbl="conFgAcc1" presStyleIdx="1" presStyleCnt="3">
        <dgm:presLayoutVars>
          <dgm:bulletEnabled val="1"/>
        </dgm:presLayoutVars>
      </dgm:prSet>
      <dgm:spPr/>
    </dgm:pt>
    <dgm:pt modelId="{294C192F-42DF-4189-96E9-0278697D4E3D}" type="pres">
      <dgm:prSet presAssocID="{AA06A25E-37FB-4A91-B350-89E5E0BE7837}" presName="spaceBetweenRectangles" presStyleCnt="0"/>
      <dgm:spPr/>
    </dgm:pt>
    <dgm:pt modelId="{C39882BB-FE7B-432F-B7B1-3227F900D74A}" type="pres">
      <dgm:prSet presAssocID="{D245F7AF-C185-4832-B5B6-B48A24B9675B}" presName="parentLin" presStyleCnt="0"/>
      <dgm:spPr/>
    </dgm:pt>
    <dgm:pt modelId="{BA312AEC-9D79-4828-8D44-380589C8B18D}" type="pres">
      <dgm:prSet presAssocID="{D245F7AF-C185-4832-B5B6-B48A24B9675B}" presName="parentLeftMargin" presStyleLbl="node1" presStyleIdx="1" presStyleCnt="3"/>
      <dgm:spPr/>
    </dgm:pt>
    <dgm:pt modelId="{8D0EAA70-49C6-47B2-B1E1-647A5624CE7F}" type="pres">
      <dgm:prSet presAssocID="{D245F7AF-C185-4832-B5B6-B48A24B9675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078F220-C2F0-4C28-A194-CA9813B32E17}" type="pres">
      <dgm:prSet presAssocID="{D245F7AF-C185-4832-B5B6-B48A24B9675B}" presName="negativeSpace" presStyleCnt="0"/>
      <dgm:spPr/>
    </dgm:pt>
    <dgm:pt modelId="{B0E2BB38-1777-46AC-A3B0-D0154B403CDC}" type="pres">
      <dgm:prSet presAssocID="{D245F7AF-C185-4832-B5B6-B48A24B9675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E596501-BB41-4E81-A384-3A6F35F33E49}" type="presOf" srcId="{D2753F74-05EF-4F0E-A2CD-A080EE36AF83}" destId="{B0E2BB38-1777-46AC-A3B0-D0154B403CDC}" srcOrd="0" destOrd="2" presId="urn:microsoft.com/office/officeart/2005/8/layout/list1"/>
    <dgm:cxn modelId="{F6B5EF09-95E7-452F-8340-167E4ADD8FA1}" srcId="{21A73931-21E5-4334-8CE9-BEB8D269EE03}" destId="{0D5F9681-22BF-4DBA-93D2-2E5076CA778A}" srcOrd="0" destOrd="0" parTransId="{6BF32F84-550F-480F-A783-2406DE847FD8}" sibTransId="{5985956D-F856-433E-8AB8-1C86BC73ADD7}"/>
    <dgm:cxn modelId="{913E6911-C579-4895-AC6C-2FB251F28E96}" type="presOf" srcId="{DDA8965A-D290-4BBB-80FF-ED4C6FF6B25B}" destId="{B0D7C2D4-5D07-4603-9021-473527475195}" srcOrd="0" destOrd="0" presId="urn:microsoft.com/office/officeart/2005/8/layout/list1"/>
    <dgm:cxn modelId="{6256ED23-676B-4CCF-8E8F-E7B6D7833D97}" type="presOf" srcId="{0D5F9681-22BF-4DBA-93D2-2E5076CA778A}" destId="{9120A9E9-F6C1-4D9F-9EB0-AACCC00B420E}" srcOrd="0" destOrd="0" presId="urn:microsoft.com/office/officeart/2005/8/layout/list1"/>
    <dgm:cxn modelId="{8637C73A-1ECB-4DD3-8F1E-D885549832B6}" type="presOf" srcId="{B576A3FD-AC43-4B58-9F3C-86AFFD2A92D4}" destId="{12AD2600-C91C-4FCB-88AD-BCACE064088C}" srcOrd="0" destOrd="0" presId="urn:microsoft.com/office/officeart/2005/8/layout/list1"/>
    <dgm:cxn modelId="{49CB296F-8244-44A3-AAB0-60DCB72787CB}" type="presOf" srcId="{D245F7AF-C185-4832-B5B6-B48A24B9675B}" destId="{8D0EAA70-49C6-47B2-B1E1-647A5624CE7F}" srcOrd="1" destOrd="0" presId="urn:microsoft.com/office/officeart/2005/8/layout/list1"/>
    <dgm:cxn modelId="{B3E17C86-1CE2-417B-885B-982F96D1327F}" srcId="{D245F7AF-C185-4832-B5B6-B48A24B9675B}" destId="{94997C84-EA62-427E-A0B9-899376B904D9}" srcOrd="0" destOrd="0" parTransId="{4FFF4E20-555F-4D23-867B-122235E6B03D}" sibTransId="{658DAF16-3EB8-4DF5-9E76-9D24085D012C}"/>
    <dgm:cxn modelId="{1495EF88-871D-4938-A040-5055E7CEF84C}" type="presOf" srcId="{0D5F9681-22BF-4DBA-93D2-2E5076CA778A}" destId="{5B10B240-DE5F-476E-805B-717CFEBD22AD}" srcOrd="1" destOrd="0" presId="urn:microsoft.com/office/officeart/2005/8/layout/list1"/>
    <dgm:cxn modelId="{4EFADF90-D297-4956-A22C-12521E305E23}" type="presOf" srcId="{21A73931-21E5-4334-8CE9-BEB8D269EE03}" destId="{3B0819F3-CF30-4633-8CB5-4902E5F51C35}" srcOrd="0" destOrd="0" presId="urn:microsoft.com/office/officeart/2005/8/layout/list1"/>
    <dgm:cxn modelId="{D2EC0998-BBCF-4430-AB6A-1E139E828645}" type="presOf" srcId="{D245F7AF-C185-4832-B5B6-B48A24B9675B}" destId="{BA312AEC-9D79-4828-8D44-380589C8B18D}" srcOrd="0" destOrd="0" presId="urn:microsoft.com/office/officeart/2005/8/layout/list1"/>
    <dgm:cxn modelId="{3981C69B-1D89-408A-A3FF-B886D9E65C9B}" srcId="{21A73931-21E5-4334-8CE9-BEB8D269EE03}" destId="{AB56BE59-BC7F-422A-B5E1-3928FF107FAE}" srcOrd="1" destOrd="0" parTransId="{6FFC15B8-B2CD-49B7-B6F9-C2F88F213DC9}" sibTransId="{AA06A25E-37FB-4A91-B350-89E5E0BE7837}"/>
    <dgm:cxn modelId="{4183CAAC-FD4B-4EB8-A2A0-368CE925FF1B}" type="presOf" srcId="{AB56BE59-BC7F-422A-B5E1-3928FF107FAE}" destId="{F25DD4E5-CA17-43ED-AB68-892FE15511AC}" srcOrd="1" destOrd="0" presId="urn:microsoft.com/office/officeart/2005/8/layout/list1"/>
    <dgm:cxn modelId="{6C4B6CBE-72C2-461B-801A-D1CD9A1FE646}" srcId="{94997C84-EA62-427E-A0B9-899376B904D9}" destId="{BEF7A0B9-5A70-4EB8-A3F3-76BC62DA7E8B}" srcOrd="0" destOrd="0" parTransId="{3AD0489C-280F-449F-9EFA-07442809E8E0}" sibTransId="{F9DC9E68-1B07-4C93-8BB7-D3269A8524A3}"/>
    <dgm:cxn modelId="{B8A483C3-09FD-4F80-9EFE-034AD0B3ECD1}" type="presOf" srcId="{AB56BE59-BC7F-422A-B5E1-3928FF107FAE}" destId="{04498EB9-A2D1-41C1-A871-6A85460214DB}" srcOrd="0" destOrd="0" presId="urn:microsoft.com/office/officeart/2005/8/layout/list1"/>
    <dgm:cxn modelId="{4A38DEC8-3FC0-409F-9F76-ADE9FCD81FD5}" type="presOf" srcId="{94997C84-EA62-427E-A0B9-899376B904D9}" destId="{B0E2BB38-1777-46AC-A3B0-D0154B403CDC}" srcOrd="0" destOrd="0" presId="urn:microsoft.com/office/officeart/2005/8/layout/list1"/>
    <dgm:cxn modelId="{701797F2-49F0-4131-AF54-ECF12DDA7048}" srcId="{0D5F9681-22BF-4DBA-93D2-2E5076CA778A}" destId="{B576A3FD-AC43-4B58-9F3C-86AFFD2A92D4}" srcOrd="0" destOrd="0" parTransId="{DC76CC82-5457-488C-BEFF-E80B9E51DDCB}" sibTransId="{DB4F8D96-4621-4D72-9CD1-166F6F336C9A}"/>
    <dgm:cxn modelId="{98FF3BF5-B0DF-43A6-BB5F-615FBFB42218}" srcId="{21A73931-21E5-4334-8CE9-BEB8D269EE03}" destId="{D245F7AF-C185-4832-B5B6-B48A24B9675B}" srcOrd="2" destOrd="0" parTransId="{569315C7-01C5-44E2-8EB6-7FCD2DB6A236}" sibTransId="{F8A93416-453B-4B14-8797-47867BF4DA8B}"/>
    <dgm:cxn modelId="{5D4EB4F7-4928-44BE-AD47-A1C715B913C5}" srcId="{94997C84-EA62-427E-A0B9-899376B904D9}" destId="{D2753F74-05EF-4F0E-A2CD-A080EE36AF83}" srcOrd="1" destOrd="0" parTransId="{AE4A93E2-B540-44F6-944C-6CCE5BE65900}" sibTransId="{1EF9FEF3-2C68-4FB0-9823-9D271FBFE63A}"/>
    <dgm:cxn modelId="{E07062FA-3BBB-4AE4-9C42-CEBB1F983ED0}" type="presOf" srcId="{BEF7A0B9-5A70-4EB8-A3F3-76BC62DA7E8B}" destId="{B0E2BB38-1777-46AC-A3B0-D0154B403CDC}" srcOrd="0" destOrd="1" presId="urn:microsoft.com/office/officeart/2005/8/layout/list1"/>
    <dgm:cxn modelId="{83975DFE-1C7F-40E8-8A85-A1346C56145A}" srcId="{AB56BE59-BC7F-422A-B5E1-3928FF107FAE}" destId="{DDA8965A-D290-4BBB-80FF-ED4C6FF6B25B}" srcOrd="0" destOrd="0" parTransId="{B1331FFA-5AD2-45E2-957B-ECA27B4774B8}" sibTransId="{54E05E83-548E-41E8-B333-35BECF8A0E52}"/>
    <dgm:cxn modelId="{A386C292-42E6-4B02-B2DE-700D2231237B}" type="presParOf" srcId="{3B0819F3-CF30-4633-8CB5-4902E5F51C35}" destId="{069AE977-4308-45D9-A617-B53E61E7DAC9}" srcOrd="0" destOrd="0" presId="urn:microsoft.com/office/officeart/2005/8/layout/list1"/>
    <dgm:cxn modelId="{E9C307C3-B4E1-4013-A9F9-60C7F268BDD2}" type="presParOf" srcId="{069AE977-4308-45D9-A617-B53E61E7DAC9}" destId="{9120A9E9-F6C1-4D9F-9EB0-AACCC00B420E}" srcOrd="0" destOrd="0" presId="urn:microsoft.com/office/officeart/2005/8/layout/list1"/>
    <dgm:cxn modelId="{6A907835-22C3-4070-BF97-170176396013}" type="presParOf" srcId="{069AE977-4308-45D9-A617-B53E61E7DAC9}" destId="{5B10B240-DE5F-476E-805B-717CFEBD22AD}" srcOrd="1" destOrd="0" presId="urn:microsoft.com/office/officeart/2005/8/layout/list1"/>
    <dgm:cxn modelId="{C70410E3-2AC4-4382-8580-2A7307721A8B}" type="presParOf" srcId="{3B0819F3-CF30-4633-8CB5-4902E5F51C35}" destId="{8CB105B9-5458-41EF-8346-8AA94D504A72}" srcOrd="1" destOrd="0" presId="urn:microsoft.com/office/officeart/2005/8/layout/list1"/>
    <dgm:cxn modelId="{4F2A0531-1E7E-4C5D-B2B8-BF7C3DE4FDFE}" type="presParOf" srcId="{3B0819F3-CF30-4633-8CB5-4902E5F51C35}" destId="{12AD2600-C91C-4FCB-88AD-BCACE064088C}" srcOrd="2" destOrd="0" presId="urn:microsoft.com/office/officeart/2005/8/layout/list1"/>
    <dgm:cxn modelId="{3EBE3D82-8308-488B-A998-992753108DF2}" type="presParOf" srcId="{3B0819F3-CF30-4633-8CB5-4902E5F51C35}" destId="{6D245C4F-35ED-462C-B15F-AC6EB22CC34F}" srcOrd="3" destOrd="0" presId="urn:microsoft.com/office/officeart/2005/8/layout/list1"/>
    <dgm:cxn modelId="{7627A391-3F50-4B41-95EA-3230D0B1B8AE}" type="presParOf" srcId="{3B0819F3-CF30-4633-8CB5-4902E5F51C35}" destId="{89EA248C-19BF-419A-9609-E07B63BD4D75}" srcOrd="4" destOrd="0" presId="urn:microsoft.com/office/officeart/2005/8/layout/list1"/>
    <dgm:cxn modelId="{89DCA22C-B7DF-42B4-9E33-71398056D8C6}" type="presParOf" srcId="{89EA248C-19BF-419A-9609-E07B63BD4D75}" destId="{04498EB9-A2D1-41C1-A871-6A85460214DB}" srcOrd="0" destOrd="0" presId="urn:microsoft.com/office/officeart/2005/8/layout/list1"/>
    <dgm:cxn modelId="{CE1F331A-84FD-487A-87A3-F1C4A7DFE8C7}" type="presParOf" srcId="{89EA248C-19BF-419A-9609-E07B63BD4D75}" destId="{F25DD4E5-CA17-43ED-AB68-892FE15511AC}" srcOrd="1" destOrd="0" presId="urn:microsoft.com/office/officeart/2005/8/layout/list1"/>
    <dgm:cxn modelId="{C14EDDBA-6747-4EEA-8225-E89F851676C5}" type="presParOf" srcId="{3B0819F3-CF30-4633-8CB5-4902E5F51C35}" destId="{F479AFF5-023A-4736-9E19-BBF3373E9A0F}" srcOrd="5" destOrd="0" presId="urn:microsoft.com/office/officeart/2005/8/layout/list1"/>
    <dgm:cxn modelId="{179963F5-BB11-4E61-8EC8-FCA69CF52BE3}" type="presParOf" srcId="{3B0819F3-CF30-4633-8CB5-4902E5F51C35}" destId="{B0D7C2D4-5D07-4603-9021-473527475195}" srcOrd="6" destOrd="0" presId="urn:microsoft.com/office/officeart/2005/8/layout/list1"/>
    <dgm:cxn modelId="{F4957506-4905-4E58-B860-ADD5DF798725}" type="presParOf" srcId="{3B0819F3-CF30-4633-8CB5-4902E5F51C35}" destId="{294C192F-42DF-4189-96E9-0278697D4E3D}" srcOrd="7" destOrd="0" presId="urn:microsoft.com/office/officeart/2005/8/layout/list1"/>
    <dgm:cxn modelId="{B47D12AF-1020-404B-B8BC-3461FE83BA72}" type="presParOf" srcId="{3B0819F3-CF30-4633-8CB5-4902E5F51C35}" destId="{C39882BB-FE7B-432F-B7B1-3227F900D74A}" srcOrd="8" destOrd="0" presId="urn:microsoft.com/office/officeart/2005/8/layout/list1"/>
    <dgm:cxn modelId="{AFA5B52B-75EE-4D6C-87D5-635B3C776B7D}" type="presParOf" srcId="{C39882BB-FE7B-432F-B7B1-3227F900D74A}" destId="{BA312AEC-9D79-4828-8D44-380589C8B18D}" srcOrd="0" destOrd="0" presId="urn:microsoft.com/office/officeart/2005/8/layout/list1"/>
    <dgm:cxn modelId="{37E3374A-EF86-47ED-A5A7-55874AFE2B94}" type="presParOf" srcId="{C39882BB-FE7B-432F-B7B1-3227F900D74A}" destId="{8D0EAA70-49C6-47B2-B1E1-647A5624CE7F}" srcOrd="1" destOrd="0" presId="urn:microsoft.com/office/officeart/2005/8/layout/list1"/>
    <dgm:cxn modelId="{EC97DB83-4405-464A-8596-10D7CD1F95B1}" type="presParOf" srcId="{3B0819F3-CF30-4633-8CB5-4902E5F51C35}" destId="{D078F220-C2F0-4C28-A194-CA9813B32E17}" srcOrd="9" destOrd="0" presId="urn:microsoft.com/office/officeart/2005/8/layout/list1"/>
    <dgm:cxn modelId="{6F0827A1-4642-4CB7-80E0-2682E4540C80}" type="presParOf" srcId="{3B0819F3-CF30-4633-8CB5-4902E5F51C35}" destId="{B0E2BB38-1777-46AC-A3B0-D0154B403C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543CD9-25B7-4532-B69A-1FDA21A0E70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3209E078-C74B-40EB-B49C-D7E922BFB7A4}">
      <dgm:prSet phldrT="[Text]"/>
      <dgm:spPr/>
      <dgm:t>
        <a:bodyPr/>
        <a:lstStyle/>
        <a:p>
          <a:r>
            <a:rPr lang="en-IE" b="1" dirty="0" err="1"/>
            <a:t>Soutien</a:t>
          </a:r>
          <a:r>
            <a:rPr lang="en-IE" b="1" dirty="0"/>
            <a:t> public</a:t>
          </a:r>
        </a:p>
      </dgm:t>
    </dgm:pt>
    <dgm:pt modelId="{D380B167-3DB4-4CE4-9197-B76B9D10C2C2}" type="parTrans" cxnId="{38B675EF-E3E5-417B-9666-CC63297DE12F}">
      <dgm:prSet/>
      <dgm:spPr/>
      <dgm:t>
        <a:bodyPr/>
        <a:lstStyle/>
        <a:p>
          <a:endParaRPr lang="en-IE" b="1"/>
        </a:p>
      </dgm:t>
    </dgm:pt>
    <dgm:pt modelId="{2594548E-336E-46C0-95A6-D0CDE214CAC6}" type="sibTrans" cxnId="{38B675EF-E3E5-417B-9666-CC63297DE12F}">
      <dgm:prSet/>
      <dgm:spPr/>
      <dgm:t>
        <a:bodyPr/>
        <a:lstStyle/>
        <a:p>
          <a:endParaRPr lang="en-IE" b="1"/>
        </a:p>
      </dgm:t>
    </dgm:pt>
    <dgm:pt modelId="{B70C77C1-8212-4358-8FD3-414DF6C8BBBC}">
      <dgm:prSet/>
      <dgm:spPr/>
      <dgm:t>
        <a:bodyPr/>
        <a:lstStyle/>
        <a:p>
          <a:r>
            <a:rPr lang="en-IE" b="1" dirty="0"/>
            <a:t>PAC</a:t>
          </a:r>
        </a:p>
      </dgm:t>
    </dgm:pt>
    <dgm:pt modelId="{B38EBF36-A434-44F3-A874-4832BE218958}" type="parTrans" cxnId="{736F3D41-105C-4929-98F1-03ACDA1658C1}">
      <dgm:prSet/>
      <dgm:spPr/>
      <dgm:t>
        <a:bodyPr/>
        <a:lstStyle/>
        <a:p>
          <a:endParaRPr lang="en-IE"/>
        </a:p>
      </dgm:t>
    </dgm:pt>
    <dgm:pt modelId="{51BEB23E-2EE3-4E90-AA03-30BCA0350461}" type="sibTrans" cxnId="{736F3D41-105C-4929-98F1-03ACDA1658C1}">
      <dgm:prSet/>
      <dgm:spPr/>
      <dgm:t>
        <a:bodyPr/>
        <a:lstStyle/>
        <a:p>
          <a:endParaRPr lang="en-IE"/>
        </a:p>
      </dgm:t>
    </dgm:pt>
    <dgm:pt modelId="{95BDDEDC-5F38-4730-B7D4-16299C8C8AC4}">
      <dgm:prSet/>
      <dgm:spPr/>
      <dgm:t>
        <a:bodyPr/>
        <a:lstStyle/>
        <a:p>
          <a:r>
            <a:rPr lang="en-IE" b="1" dirty="0"/>
            <a:t>Aides </a:t>
          </a:r>
          <a:r>
            <a:rPr lang="en-IE" b="1" dirty="0" err="1"/>
            <a:t>d'État</a:t>
          </a:r>
          <a:endParaRPr lang="en-IE" b="1" dirty="0"/>
        </a:p>
      </dgm:t>
    </dgm:pt>
    <dgm:pt modelId="{68332B86-78CE-457E-B399-1A418281D92F}" type="parTrans" cxnId="{4FFFDF7D-3160-44E7-A45A-20F400863475}">
      <dgm:prSet/>
      <dgm:spPr/>
      <dgm:t>
        <a:bodyPr/>
        <a:lstStyle/>
        <a:p>
          <a:endParaRPr lang="en-IE"/>
        </a:p>
      </dgm:t>
    </dgm:pt>
    <dgm:pt modelId="{22F03870-A2EF-4AC8-87A2-8CA91185A9E5}" type="sibTrans" cxnId="{4FFFDF7D-3160-44E7-A45A-20F400863475}">
      <dgm:prSet/>
      <dgm:spPr/>
      <dgm:t>
        <a:bodyPr/>
        <a:lstStyle/>
        <a:p>
          <a:endParaRPr lang="en-IE"/>
        </a:p>
      </dgm:t>
    </dgm:pt>
    <dgm:pt modelId="{B3863577-2A8A-492B-8B24-528F411F0EAF}">
      <dgm:prSet/>
      <dgm:spPr/>
      <dgm:t>
        <a:bodyPr/>
        <a:lstStyle/>
        <a:p>
          <a:r>
            <a:rPr lang="en-IE" b="1" dirty="0"/>
            <a:t>Fonds </a:t>
          </a:r>
          <a:r>
            <a:rPr lang="en-IE" b="1" dirty="0" err="1"/>
            <a:t>d'innovation</a:t>
          </a:r>
          <a:endParaRPr lang="en-IE" b="1" dirty="0"/>
        </a:p>
      </dgm:t>
    </dgm:pt>
    <dgm:pt modelId="{896AB964-0408-4AF0-B581-A57D61F19DE9}" type="parTrans" cxnId="{0A1D8B23-4DE4-48A0-95E2-37018868B1E5}">
      <dgm:prSet/>
      <dgm:spPr/>
      <dgm:t>
        <a:bodyPr/>
        <a:lstStyle/>
        <a:p>
          <a:endParaRPr lang="en-IE"/>
        </a:p>
      </dgm:t>
    </dgm:pt>
    <dgm:pt modelId="{3A6F5410-3306-4707-8FBF-15D586947342}" type="sibTrans" cxnId="{0A1D8B23-4DE4-48A0-95E2-37018868B1E5}">
      <dgm:prSet/>
      <dgm:spPr/>
      <dgm:t>
        <a:bodyPr/>
        <a:lstStyle/>
        <a:p>
          <a:endParaRPr lang="en-IE"/>
        </a:p>
      </dgm:t>
    </dgm:pt>
    <dgm:pt modelId="{00BA7C43-9232-4226-90A5-D03E5ABB72A5}">
      <dgm:prSet/>
      <dgm:spPr/>
      <dgm:t>
        <a:bodyPr/>
        <a:lstStyle/>
        <a:p>
          <a:r>
            <a:rPr lang="en-IE" b="1" dirty="0"/>
            <a:t>Rapports </a:t>
          </a:r>
          <a:r>
            <a:rPr lang="en-IE" b="1" dirty="0" err="1"/>
            <a:t>d'entreprise</a:t>
          </a:r>
          <a:endParaRPr lang="en-IE" b="1" dirty="0"/>
        </a:p>
      </dgm:t>
    </dgm:pt>
    <dgm:pt modelId="{5237D75D-1856-41D0-924F-B1E27D2FB8DC}" type="parTrans" cxnId="{27684349-E109-43C8-BF17-900B1B24291E}">
      <dgm:prSet/>
      <dgm:spPr/>
      <dgm:t>
        <a:bodyPr/>
        <a:lstStyle/>
        <a:p>
          <a:endParaRPr lang="en-IE"/>
        </a:p>
      </dgm:t>
    </dgm:pt>
    <dgm:pt modelId="{3A0B8434-0684-4960-9D2D-316B7BEF11EB}" type="sibTrans" cxnId="{27684349-E109-43C8-BF17-900B1B24291E}">
      <dgm:prSet/>
      <dgm:spPr/>
      <dgm:t>
        <a:bodyPr/>
        <a:lstStyle/>
        <a:p>
          <a:endParaRPr lang="en-IE"/>
        </a:p>
      </dgm:t>
    </dgm:pt>
    <dgm:pt modelId="{0E8D9810-5B93-481B-9894-717C445B842F}">
      <dgm:prSet/>
      <dgm:spPr/>
      <dgm:t>
        <a:bodyPr/>
        <a:lstStyle/>
        <a:p>
          <a:r>
            <a:rPr lang="en-IE" b="1" dirty="0" err="1"/>
            <a:t>Allégations</a:t>
          </a:r>
          <a:r>
            <a:rPr lang="en-IE" b="1" dirty="0"/>
            <a:t> </a:t>
          </a:r>
          <a:r>
            <a:rPr lang="en-IE" b="1" dirty="0" err="1"/>
            <a:t>vertes</a:t>
          </a:r>
          <a:endParaRPr lang="en-IE" b="1" dirty="0"/>
        </a:p>
      </dgm:t>
    </dgm:pt>
    <dgm:pt modelId="{5537BAE2-2BEA-4C11-A3DB-AFC29AB6B725}" type="parTrans" cxnId="{B5057ACA-3860-447F-896B-1389B5CA989A}">
      <dgm:prSet/>
      <dgm:spPr/>
      <dgm:t>
        <a:bodyPr/>
        <a:lstStyle/>
        <a:p>
          <a:endParaRPr lang="en-IE"/>
        </a:p>
      </dgm:t>
    </dgm:pt>
    <dgm:pt modelId="{102955B1-236A-4C4E-95A5-4446B68040E9}" type="sibTrans" cxnId="{B5057ACA-3860-447F-896B-1389B5CA989A}">
      <dgm:prSet/>
      <dgm:spPr/>
      <dgm:t>
        <a:bodyPr/>
        <a:lstStyle/>
        <a:p>
          <a:endParaRPr lang="en-IE"/>
        </a:p>
      </dgm:t>
    </dgm:pt>
    <dgm:pt modelId="{1816F000-0237-42F0-AF23-02AAFF61C1B4}">
      <dgm:prSet/>
      <dgm:spPr/>
      <dgm:t>
        <a:bodyPr/>
        <a:lstStyle/>
        <a:p>
          <a:r>
            <a:rPr lang="fr-FR" b="1" dirty="0"/>
            <a:t>Rapportage sur la durabilité des entreprises</a:t>
          </a:r>
          <a:endParaRPr lang="en-IE" b="1" dirty="0"/>
        </a:p>
      </dgm:t>
    </dgm:pt>
    <dgm:pt modelId="{8E9B58D4-642F-4C2E-B6E2-E0FB627E1D3E}" type="parTrans" cxnId="{5952423A-F785-4351-B689-60CE2937D3A7}">
      <dgm:prSet/>
      <dgm:spPr/>
      <dgm:t>
        <a:bodyPr/>
        <a:lstStyle/>
        <a:p>
          <a:endParaRPr lang="en-IE"/>
        </a:p>
      </dgm:t>
    </dgm:pt>
    <dgm:pt modelId="{91ADE829-A716-4550-8115-F764AC747EA8}" type="sibTrans" cxnId="{5952423A-F785-4351-B689-60CE2937D3A7}">
      <dgm:prSet/>
      <dgm:spPr/>
      <dgm:t>
        <a:bodyPr/>
        <a:lstStyle/>
        <a:p>
          <a:endParaRPr lang="en-IE"/>
        </a:p>
      </dgm:t>
    </dgm:pt>
    <dgm:pt modelId="{7A7DA1B2-691A-41B1-B9FE-A24D1685BD9C}">
      <dgm:prSet/>
      <dgm:spPr/>
      <dgm:t>
        <a:bodyPr/>
        <a:lstStyle/>
        <a:p>
          <a:r>
            <a:rPr lang="en-IE" b="1" dirty="0"/>
            <a:t>Labels</a:t>
          </a:r>
        </a:p>
      </dgm:t>
    </dgm:pt>
    <dgm:pt modelId="{3885F908-AB6E-4B9D-8D74-8DDFCD5E4BA1}" type="parTrans" cxnId="{1AF1305C-81F6-42C9-B8C8-80443C2AB062}">
      <dgm:prSet/>
      <dgm:spPr/>
      <dgm:t>
        <a:bodyPr/>
        <a:lstStyle/>
        <a:p>
          <a:endParaRPr lang="en-IE"/>
        </a:p>
      </dgm:t>
    </dgm:pt>
    <dgm:pt modelId="{B4821113-2225-4DE6-98C8-87063EA8D74B}" type="sibTrans" cxnId="{1AF1305C-81F6-42C9-B8C8-80443C2AB062}">
      <dgm:prSet/>
      <dgm:spPr/>
      <dgm:t>
        <a:bodyPr/>
        <a:lstStyle/>
        <a:p>
          <a:endParaRPr lang="en-IE"/>
        </a:p>
      </dgm:t>
    </dgm:pt>
    <dgm:pt modelId="{4A7CB354-7D09-4550-A30B-F306ABCAE896}">
      <dgm:prSet/>
      <dgm:spPr/>
      <dgm:t>
        <a:bodyPr/>
        <a:lstStyle/>
        <a:p>
          <a:r>
            <a:rPr lang="fr-FR" b="1" dirty="0"/>
            <a:t>Synergie avec la certification de l'agriculture biologique et de la biomasse durable</a:t>
          </a:r>
          <a:endParaRPr lang="en-IE" b="1" dirty="0"/>
        </a:p>
      </dgm:t>
    </dgm:pt>
    <dgm:pt modelId="{58CBEFB0-8CD1-42FC-B547-93CEE900A24A}" type="parTrans" cxnId="{00B16F0B-3550-4E10-BCC4-FCFFDCFCD885}">
      <dgm:prSet/>
      <dgm:spPr/>
      <dgm:t>
        <a:bodyPr/>
        <a:lstStyle/>
        <a:p>
          <a:endParaRPr lang="en-IE"/>
        </a:p>
      </dgm:t>
    </dgm:pt>
    <dgm:pt modelId="{B35BAFB4-2FA5-4843-82FF-AA02373D1A27}" type="sibTrans" cxnId="{00B16F0B-3550-4E10-BCC4-FCFFDCFCD885}">
      <dgm:prSet/>
      <dgm:spPr/>
      <dgm:t>
        <a:bodyPr/>
        <a:lstStyle/>
        <a:p>
          <a:endParaRPr lang="en-IE"/>
        </a:p>
      </dgm:t>
    </dgm:pt>
    <dgm:pt modelId="{9CADF892-0651-40F2-A214-60D950D7E4B3}">
      <dgm:prSet/>
      <dgm:spPr/>
      <dgm:t>
        <a:bodyPr/>
        <a:lstStyle/>
        <a:p>
          <a:r>
            <a:rPr lang="fr-FR" b="1" dirty="0"/>
            <a:t>Contrats dans la chaîne d'approvisionnement</a:t>
          </a:r>
          <a:endParaRPr lang="en-IE" b="1" dirty="0"/>
        </a:p>
      </dgm:t>
    </dgm:pt>
    <dgm:pt modelId="{BC73A203-4657-454C-BC3F-71A5ADE25557}" type="parTrans" cxnId="{0092F529-CCD8-4140-B9D9-35313A6C2F63}">
      <dgm:prSet/>
      <dgm:spPr/>
      <dgm:t>
        <a:bodyPr/>
        <a:lstStyle/>
        <a:p>
          <a:endParaRPr lang="en-IE"/>
        </a:p>
      </dgm:t>
    </dgm:pt>
    <dgm:pt modelId="{A8A74F62-3144-422D-B102-639A3BC88D4D}" type="sibTrans" cxnId="{0092F529-CCD8-4140-B9D9-35313A6C2F63}">
      <dgm:prSet/>
      <dgm:spPr/>
      <dgm:t>
        <a:bodyPr/>
        <a:lstStyle/>
        <a:p>
          <a:endParaRPr lang="en-IE"/>
        </a:p>
      </dgm:t>
    </dgm:pt>
    <dgm:pt modelId="{24023B87-421C-42C1-B10B-C0BF8A918483}">
      <dgm:prSet/>
      <dgm:spPr/>
      <dgm:t>
        <a:bodyPr/>
        <a:lstStyle/>
        <a:p>
          <a:r>
            <a:rPr lang="en-IE" b="1"/>
            <a:t>Chaînes de valeur industrielles</a:t>
          </a:r>
        </a:p>
      </dgm:t>
    </dgm:pt>
    <dgm:pt modelId="{9EBA2037-895F-4D07-9652-233F9F4FE191}" type="parTrans" cxnId="{57A30C52-44B0-43CD-9549-975D8C36C6F4}">
      <dgm:prSet/>
      <dgm:spPr/>
      <dgm:t>
        <a:bodyPr/>
        <a:lstStyle/>
        <a:p>
          <a:endParaRPr lang="en-IE"/>
        </a:p>
      </dgm:t>
    </dgm:pt>
    <dgm:pt modelId="{D78114C2-7EB2-4A90-864F-8C5509B7AA0C}" type="sibTrans" cxnId="{57A30C52-44B0-43CD-9549-975D8C36C6F4}">
      <dgm:prSet/>
      <dgm:spPr/>
      <dgm:t>
        <a:bodyPr/>
        <a:lstStyle/>
        <a:p>
          <a:endParaRPr lang="en-IE"/>
        </a:p>
      </dgm:t>
    </dgm:pt>
    <dgm:pt modelId="{49C1BB40-3C15-4BB0-9489-7DFBF8EC1AA7}">
      <dgm:prSet/>
      <dgm:spPr/>
      <dgm:t>
        <a:bodyPr/>
        <a:lstStyle/>
        <a:p>
          <a:r>
            <a:rPr lang="fr-FR" b="1"/>
            <a:t>Synergie avec les systèmes alimentaires durables</a:t>
          </a:r>
          <a:endParaRPr lang="en-IE" b="1"/>
        </a:p>
      </dgm:t>
    </dgm:pt>
    <dgm:pt modelId="{08384756-1AE6-43EF-B786-635D61960A67}" type="parTrans" cxnId="{73D80610-BCAD-446C-8D30-83F8B0639C90}">
      <dgm:prSet/>
      <dgm:spPr/>
      <dgm:t>
        <a:bodyPr/>
        <a:lstStyle/>
        <a:p>
          <a:endParaRPr lang="en-IE"/>
        </a:p>
      </dgm:t>
    </dgm:pt>
    <dgm:pt modelId="{1E00BBEF-F31F-445E-9C83-4EF51AF01088}" type="sibTrans" cxnId="{73D80610-BCAD-446C-8D30-83F8B0639C90}">
      <dgm:prSet/>
      <dgm:spPr/>
      <dgm:t>
        <a:bodyPr/>
        <a:lstStyle/>
        <a:p>
          <a:endParaRPr lang="en-IE"/>
        </a:p>
      </dgm:t>
    </dgm:pt>
    <dgm:pt modelId="{CF3D0EB7-7C05-4B39-9B53-457E503B1C97}">
      <dgm:prSet/>
      <dgm:spPr/>
      <dgm:t>
        <a:bodyPr/>
        <a:lstStyle/>
        <a:p>
          <a:r>
            <a:rPr lang="en-IE" b="1"/>
            <a:t>Marchés volontaires du carbone</a:t>
          </a:r>
        </a:p>
      </dgm:t>
    </dgm:pt>
    <dgm:pt modelId="{006C6AAD-1FAE-4EA5-A40D-53321A0F4676}" type="parTrans" cxnId="{C709D256-B874-4B90-90E6-A9A8DA0D5DCF}">
      <dgm:prSet/>
      <dgm:spPr/>
      <dgm:t>
        <a:bodyPr/>
        <a:lstStyle/>
        <a:p>
          <a:endParaRPr lang="en-IE"/>
        </a:p>
      </dgm:t>
    </dgm:pt>
    <dgm:pt modelId="{7C90C2AB-4585-4E44-B089-7EB17846CE4B}" type="sibTrans" cxnId="{C709D256-B874-4B90-90E6-A9A8DA0D5DCF}">
      <dgm:prSet/>
      <dgm:spPr/>
      <dgm:t>
        <a:bodyPr/>
        <a:lstStyle/>
        <a:p>
          <a:endParaRPr lang="en-IE"/>
        </a:p>
      </dgm:t>
    </dgm:pt>
    <dgm:pt modelId="{44560FF9-C9EC-4BBA-B645-752924D1DF30}">
      <dgm:prSet/>
      <dgm:spPr/>
      <dgm:t>
        <a:bodyPr/>
        <a:lstStyle/>
        <a:p>
          <a:r>
            <a:rPr lang="fr-FR" b="1"/>
            <a:t>Contribuer à l'intégrité des marchés volontaires du carbone</a:t>
          </a:r>
          <a:endParaRPr lang="en-IE" b="1"/>
        </a:p>
      </dgm:t>
    </dgm:pt>
    <dgm:pt modelId="{802EB9B4-1D5F-4601-85EA-D61242983E8D}" type="parTrans" cxnId="{62DED4E5-A8E4-47E1-BDAC-A04501ACEE3C}">
      <dgm:prSet/>
      <dgm:spPr/>
      <dgm:t>
        <a:bodyPr/>
        <a:lstStyle/>
        <a:p>
          <a:endParaRPr lang="en-IE"/>
        </a:p>
      </dgm:t>
    </dgm:pt>
    <dgm:pt modelId="{222EDA8F-CEC2-4DA4-ABBE-E51C23CE2486}" type="sibTrans" cxnId="{62DED4E5-A8E4-47E1-BDAC-A04501ACEE3C}">
      <dgm:prSet/>
      <dgm:spPr/>
      <dgm:t>
        <a:bodyPr/>
        <a:lstStyle/>
        <a:p>
          <a:endParaRPr lang="en-IE"/>
        </a:p>
      </dgm:t>
    </dgm:pt>
    <dgm:pt modelId="{E6835982-B362-4E3C-AB48-D1123CB68CDD}" type="pres">
      <dgm:prSet presAssocID="{86543CD9-25B7-4532-B69A-1FDA21A0E70E}" presName="Name0" presStyleCnt="0">
        <dgm:presLayoutVars>
          <dgm:dir/>
          <dgm:animLvl val="lvl"/>
          <dgm:resizeHandles val="exact"/>
        </dgm:presLayoutVars>
      </dgm:prSet>
      <dgm:spPr/>
    </dgm:pt>
    <dgm:pt modelId="{B3BDA06C-92C1-4612-A740-CF987B42D8D3}" type="pres">
      <dgm:prSet presAssocID="{3209E078-C74B-40EB-B49C-D7E922BFB7A4}" presName="linNode" presStyleCnt="0"/>
      <dgm:spPr/>
    </dgm:pt>
    <dgm:pt modelId="{62283F89-372D-48CF-B4A0-170C16A63D7D}" type="pres">
      <dgm:prSet presAssocID="{3209E078-C74B-40EB-B49C-D7E922BFB7A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E2CF461-3C1D-4607-897D-FD0201B39A43}" type="pres">
      <dgm:prSet presAssocID="{3209E078-C74B-40EB-B49C-D7E922BFB7A4}" presName="descendantText" presStyleLbl="alignAccFollowNode1" presStyleIdx="0" presStyleCnt="5">
        <dgm:presLayoutVars>
          <dgm:bulletEnabled val="1"/>
        </dgm:presLayoutVars>
      </dgm:prSet>
      <dgm:spPr/>
    </dgm:pt>
    <dgm:pt modelId="{EF29A0DF-2847-4F37-B6A8-1322EC102AC3}" type="pres">
      <dgm:prSet presAssocID="{2594548E-336E-46C0-95A6-D0CDE214CAC6}" presName="sp" presStyleCnt="0"/>
      <dgm:spPr/>
    </dgm:pt>
    <dgm:pt modelId="{564C7C79-660A-4D9F-B8AF-91F2E59698A1}" type="pres">
      <dgm:prSet presAssocID="{00BA7C43-9232-4226-90A5-D03E5ABB72A5}" presName="linNode" presStyleCnt="0"/>
      <dgm:spPr/>
    </dgm:pt>
    <dgm:pt modelId="{E7B4673A-6115-4303-9640-23DC0E238D80}" type="pres">
      <dgm:prSet presAssocID="{00BA7C43-9232-4226-90A5-D03E5ABB72A5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9E6863E-827A-49F0-863B-702D3DB009F0}" type="pres">
      <dgm:prSet presAssocID="{00BA7C43-9232-4226-90A5-D03E5ABB72A5}" presName="descendantText" presStyleLbl="alignAccFollowNode1" presStyleIdx="1" presStyleCnt="5">
        <dgm:presLayoutVars>
          <dgm:bulletEnabled val="1"/>
        </dgm:presLayoutVars>
      </dgm:prSet>
      <dgm:spPr/>
    </dgm:pt>
    <dgm:pt modelId="{EB4F7730-E06D-4570-8E99-278453EFB58E}" type="pres">
      <dgm:prSet presAssocID="{3A0B8434-0684-4960-9D2D-316B7BEF11EB}" presName="sp" presStyleCnt="0"/>
      <dgm:spPr/>
    </dgm:pt>
    <dgm:pt modelId="{3C6D28B7-2074-4769-B437-38C6590E1957}" type="pres">
      <dgm:prSet presAssocID="{7A7DA1B2-691A-41B1-B9FE-A24D1685BD9C}" presName="linNode" presStyleCnt="0"/>
      <dgm:spPr/>
    </dgm:pt>
    <dgm:pt modelId="{5FF5A1A1-C7B8-4AF7-A8C0-E63BD7A7AEC3}" type="pres">
      <dgm:prSet presAssocID="{7A7DA1B2-691A-41B1-B9FE-A24D1685BD9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368103E-BF64-444D-9D06-04FF5DBE1DE9}" type="pres">
      <dgm:prSet presAssocID="{7A7DA1B2-691A-41B1-B9FE-A24D1685BD9C}" presName="descendantText" presStyleLbl="alignAccFollowNode1" presStyleIdx="2" presStyleCnt="5">
        <dgm:presLayoutVars>
          <dgm:bulletEnabled val="1"/>
        </dgm:presLayoutVars>
      </dgm:prSet>
      <dgm:spPr/>
    </dgm:pt>
    <dgm:pt modelId="{295AB309-6188-4D1D-A02E-C6246AB1D1C9}" type="pres">
      <dgm:prSet presAssocID="{B4821113-2225-4DE6-98C8-87063EA8D74B}" presName="sp" presStyleCnt="0"/>
      <dgm:spPr/>
    </dgm:pt>
    <dgm:pt modelId="{F04708EE-6D8C-4AE1-B8D1-6959FB0B0171}" type="pres">
      <dgm:prSet presAssocID="{9CADF892-0651-40F2-A214-60D950D7E4B3}" presName="linNode" presStyleCnt="0"/>
      <dgm:spPr/>
    </dgm:pt>
    <dgm:pt modelId="{BFC9A4EF-3046-4E9F-88C4-EE90C3FC7479}" type="pres">
      <dgm:prSet presAssocID="{9CADF892-0651-40F2-A214-60D950D7E4B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B6A5202-8D63-4960-A348-76139110AAAA}" type="pres">
      <dgm:prSet presAssocID="{9CADF892-0651-40F2-A214-60D950D7E4B3}" presName="descendantText" presStyleLbl="alignAccFollowNode1" presStyleIdx="3" presStyleCnt="5">
        <dgm:presLayoutVars>
          <dgm:bulletEnabled val="1"/>
        </dgm:presLayoutVars>
      </dgm:prSet>
      <dgm:spPr/>
    </dgm:pt>
    <dgm:pt modelId="{73926D2E-3F31-4077-B536-3D4FB2956A3B}" type="pres">
      <dgm:prSet presAssocID="{A8A74F62-3144-422D-B102-639A3BC88D4D}" presName="sp" presStyleCnt="0"/>
      <dgm:spPr/>
    </dgm:pt>
    <dgm:pt modelId="{49420257-9C0C-40E9-8E9E-61A7ABE27012}" type="pres">
      <dgm:prSet presAssocID="{CF3D0EB7-7C05-4B39-9B53-457E503B1C97}" presName="linNode" presStyleCnt="0"/>
      <dgm:spPr/>
    </dgm:pt>
    <dgm:pt modelId="{AFDC8559-4DFD-45EC-9578-7978D1F12DB9}" type="pres">
      <dgm:prSet presAssocID="{CF3D0EB7-7C05-4B39-9B53-457E503B1C97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E81FBADC-CA53-433E-8ADD-768F90F72E5C}" type="pres">
      <dgm:prSet presAssocID="{CF3D0EB7-7C05-4B39-9B53-457E503B1C97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0B16F0B-3550-4E10-BCC4-FCFFDCFCD885}" srcId="{7A7DA1B2-691A-41B1-B9FE-A24D1685BD9C}" destId="{4A7CB354-7D09-4550-A30B-F306ABCAE896}" srcOrd="0" destOrd="0" parTransId="{58CBEFB0-8CD1-42FC-B547-93CEE900A24A}" sibTransId="{B35BAFB4-2FA5-4843-82FF-AA02373D1A27}"/>
    <dgm:cxn modelId="{816F030C-D5DA-4883-AD1D-16B99FEDDE0D}" type="presOf" srcId="{95BDDEDC-5F38-4730-B7D4-16299C8C8AC4}" destId="{9E2CF461-3C1D-4607-897D-FD0201B39A43}" srcOrd="0" destOrd="1" presId="urn:microsoft.com/office/officeart/2005/8/layout/vList5"/>
    <dgm:cxn modelId="{73D80610-BCAD-446C-8D30-83F8B0639C90}" srcId="{9CADF892-0651-40F2-A214-60D950D7E4B3}" destId="{49C1BB40-3C15-4BB0-9489-7DFBF8EC1AA7}" srcOrd="1" destOrd="0" parTransId="{08384756-1AE6-43EF-B786-635D61960A67}" sibTransId="{1E00BBEF-F31F-445E-9C83-4EF51AF01088}"/>
    <dgm:cxn modelId="{71E03720-97D6-455A-B940-62A21E87972E}" type="presOf" srcId="{3209E078-C74B-40EB-B49C-D7E922BFB7A4}" destId="{62283F89-372D-48CF-B4A0-170C16A63D7D}" srcOrd="0" destOrd="0" presId="urn:microsoft.com/office/officeart/2005/8/layout/vList5"/>
    <dgm:cxn modelId="{22BA5721-A60D-42B1-B04A-5139FD94CA32}" type="presOf" srcId="{44560FF9-C9EC-4BBA-B645-752924D1DF30}" destId="{E81FBADC-CA53-433E-8ADD-768F90F72E5C}" srcOrd="0" destOrd="0" presId="urn:microsoft.com/office/officeart/2005/8/layout/vList5"/>
    <dgm:cxn modelId="{0A1D8B23-4DE4-48A0-95E2-37018868B1E5}" srcId="{3209E078-C74B-40EB-B49C-D7E922BFB7A4}" destId="{B3863577-2A8A-492B-8B24-528F411F0EAF}" srcOrd="2" destOrd="0" parTransId="{896AB964-0408-4AF0-B581-A57D61F19DE9}" sibTransId="{3A6F5410-3306-4707-8FBF-15D586947342}"/>
    <dgm:cxn modelId="{0092F529-CCD8-4140-B9D9-35313A6C2F63}" srcId="{86543CD9-25B7-4532-B69A-1FDA21A0E70E}" destId="{9CADF892-0651-40F2-A214-60D950D7E4B3}" srcOrd="3" destOrd="0" parTransId="{BC73A203-4657-454C-BC3F-71A5ADE25557}" sibTransId="{A8A74F62-3144-422D-B102-639A3BC88D4D}"/>
    <dgm:cxn modelId="{5952423A-F785-4351-B689-60CE2937D3A7}" srcId="{00BA7C43-9232-4226-90A5-D03E5ABB72A5}" destId="{1816F000-0237-42F0-AF23-02AAFF61C1B4}" srcOrd="1" destOrd="0" parTransId="{8E9B58D4-642F-4C2E-B6E2-E0FB627E1D3E}" sibTransId="{91ADE829-A716-4550-8115-F764AC747EA8}"/>
    <dgm:cxn modelId="{1AF1305C-81F6-42C9-B8C8-80443C2AB062}" srcId="{86543CD9-25B7-4532-B69A-1FDA21A0E70E}" destId="{7A7DA1B2-691A-41B1-B9FE-A24D1685BD9C}" srcOrd="2" destOrd="0" parTransId="{3885F908-AB6E-4B9D-8D74-8DDFCD5E4BA1}" sibTransId="{B4821113-2225-4DE6-98C8-87063EA8D74B}"/>
    <dgm:cxn modelId="{FA3F975F-27EB-43CC-B25B-10DF59DBEE98}" type="presOf" srcId="{CF3D0EB7-7C05-4B39-9B53-457E503B1C97}" destId="{AFDC8559-4DFD-45EC-9578-7978D1F12DB9}" srcOrd="0" destOrd="0" presId="urn:microsoft.com/office/officeart/2005/8/layout/vList5"/>
    <dgm:cxn modelId="{736F3D41-105C-4929-98F1-03ACDA1658C1}" srcId="{3209E078-C74B-40EB-B49C-D7E922BFB7A4}" destId="{B70C77C1-8212-4358-8FD3-414DF6C8BBBC}" srcOrd="0" destOrd="0" parTransId="{B38EBF36-A434-44F3-A874-4832BE218958}" sibTransId="{51BEB23E-2EE3-4E90-AA03-30BCA0350461}"/>
    <dgm:cxn modelId="{5CE95A42-4007-4B08-B371-2EAB1CA52BC7}" type="presOf" srcId="{24023B87-421C-42C1-B10B-C0BF8A918483}" destId="{DB6A5202-8D63-4960-A348-76139110AAAA}" srcOrd="0" destOrd="0" presId="urn:microsoft.com/office/officeart/2005/8/layout/vList5"/>
    <dgm:cxn modelId="{F83C5B46-D939-4BDC-ACC8-6659F44BDA4F}" type="presOf" srcId="{1816F000-0237-42F0-AF23-02AAFF61C1B4}" destId="{59E6863E-827A-49F0-863B-702D3DB009F0}" srcOrd="0" destOrd="1" presId="urn:microsoft.com/office/officeart/2005/8/layout/vList5"/>
    <dgm:cxn modelId="{27684349-E109-43C8-BF17-900B1B24291E}" srcId="{86543CD9-25B7-4532-B69A-1FDA21A0E70E}" destId="{00BA7C43-9232-4226-90A5-D03E5ABB72A5}" srcOrd="1" destOrd="0" parTransId="{5237D75D-1856-41D0-924F-B1E27D2FB8DC}" sibTransId="{3A0B8434-0684-4960-9D2D-316B7BEF11EB}"/>
    <dgm:cxn modelId="{1BDD846D-0336-4349-8EE8-225524B4CFC0}" type="presOf" srcId="{00BA7C43-9232-4226-90A5-D03E5ABB72A5}" destId="{E7B4673A-6115-4303-9640-23DC0E238D80}" srcOrd="0" destOrd="0" presId="urn:microsoft.com/office/officeart/2005/8/layout/vList5"/>
    <dgm:cxn modelId="{57A30C52-44B0-43CD-9549-975D8C36C6F4}" srcId="{9CADF892-0651-40F2-A214-60D950D7E4B3}" destId="{24023B87-421C-42C1-B10B-C0BF8A918483}" srcOrd="0" destOrd="0" parTransId="{9EBA2037-895F-4D07-9652-233F9F4FE191}" sibTransId="{D78114C2-7EB2-4A90-864F-8C5509B7AA0C}"/>
    <dgm:cxn modelId="{C709D256-B874-4B90-90E6-A9A8DA0D5DCF}" srcId="{86543CD9-25B7-4532-B69A-1FDA21A0E70E}" destId="{CF3D0EB7-7C05-4B39-9B53-457E503B1C97}" srcOrd="4" destOrd="0" parTransId="{006C6AAD-1FAE-4EA5-A40D-53321A0F4676}" sibTransId="{7C90C2AB-4585-4E44-B089-7EB17846CE4B}"/>
    <dgm:cxn modelId="{E5C7FC56-C3B3-40D0-9E5E-54E9581A85D6}" type="presOf" srcId="{49C1BB40-3C15-4BB0-9489-7DFBF8EC1AA7}" destId="{DB6A5202-8D63-4960-A348-76139110AAAA}" srcOrd="0" destOrd="1" presId="urn:microsoft.com/office/officeart/2005/8/layout/vList5"/>
    <dgm:cxn modelId="{94EB1177-3AA6-4261-B048-D29EAFF254A9}" type="presOf" srcId="{0E8D9810-5B93-481B-9894-717C445B842F}" destId="{59E6863E-827A-49F0-863B-702D3DB009F0}" srcOrd="0" destOrd="0" presId="urn:microsoft.com/office/officeart/2005/8/layout/vList5"/>
    <dgm:cxn modelId="{9A4CA778-9A9B-4D43-B92B-FA7317E6E4B4}" type="presOf" srcId="{9CADF892-0651-40F2-A214-60D950D7E4B3}" destId="{BFC9A4EF-3046-4E9F-88C4-EE90C3FC7479}" srcOrd="0" destOrd="0" presId="urn:microsoft.com/office/officeart/2005/8/layout/vList5"/>
    <dgm:cxn modelId="{697F5F5A-5EF1-4734-B4FD-CDFC86AC1766}" type="presOf" srcId="{B3863577-2A8A-492B-8B24-528F411F0EAF}" destId="{9E2CF461-3C1D-4607-897D-FD0201B39A43}" srcOrd="0" destOrd="2" presId="urn:microsoft.com/office/officeart/2005/8/layout/vList5"/>
    <dgm:cxn modelId="{4FFFDF7D-3160-44E7-A45A-20F400863475}" srcId="{3209E078-C74B-40EB-B49C-D7E922BFB7A4}" destId="{95BDDEDC-5F38-4730-B7D4-16299C8C8AC4}" srcOrd="1" destOrd="0" parTransId="{68332B86-78CE-457E-B399-1A418281D92F}" sibTransId="{22F03870-A2EF-4AC8-87A2-8CA91185A9E5}"/>
    <dgm:cxn modelId="{A90845AD-27E7-453B-9EA5-D3CE061FEAE2}" type="presOf" srcId="{86543CD9-25B7-4532-B69A-1FDA21A0E70E}" destId="{E6835982-B362-4E3C-AB48-D1123CB68CDD}" srcOrd="0" destOrd="0" presId="urn:microsoft.com/office/officeart/2005/8/layout/vList5"/>
    <dgm:cxn modelId="{3351F2B5-16B2-410B-AC1B-84AFC2D1A8AD}" type="presOf" srcId="{B70C77C1-8212-4358-8FD3-414DF6C8BBBC}" destId="{9E2CF461-3C1D-4607-897D-FD0201B39A43}" srcOrd="0" destOrd="0" presId="urn:microsoft.com/office/officeart/2005/8/layout/vList5"/>
    <dgm:cxn modelId="{5CF3A1BC-5E5C-4414-BB72-5997095A304B}" type="presOf" srcId="{7A7DA1B2-691A-41B1-B9FE-A24D1685BD9C}" destId="{5FF5A1A1-C7B8-4AF7-A8C0-E63BD7A7AEC3}" srcOrd="0" destOrd="0" presId="urn:microsoft.com/office/officeart/2005/8/layout/vList5"/>
    <dgm:cxn modelId="{B5057ACA-3860-447F-896B-1389B5CA989A}" srcId="{00BA7C43-9232-4226-90A5-D03E5ABB72A5}" destId="{0E8D9810-5B93-481B-9894-717C445B842F}" srcOrd="0" destOrd="0" parTransId="{5537BAE2-2BEA-4C11-A3DB-AFC29AB6B725}" sibTransId="{102955B1-236A-4C4E-95A5-4446B68040E9}"/>
    <dgm:cxn modelId="{DAC793DD-EAD8-40B2-A973-AF318F2CAB5C}" type="presOf" srcId="{4A7CB354-7D09-4550-A30B-F306ABCAE896}" destId="{E368103E-BF64-444D-9D06-04FF5DBE1DE9}" srcOrd="0" destOrd="0" presId="urn:microsoft.com/office/officeart/2005/8/layout/vList5"/>
    <dgm:cxn modelId="{62DED4E5-A8E4-47E1-BDAC-A04501ACEE3C}" srcId="{CF3D0EB7-7C05-4B39-9B53-457E503B1C97}" destId="{44560FF9-C9EC-4BBA-B645-752924D1DF30}" srcOrd="0" destOrd="0" parTransId="{802EB9B4-1D5F-4601-85EA-D61242983E8D}" sibTransId="{222EDA8F-CEC2-4DA4-ABBE-E51C23CE2486}"/>
    <dgm:cxn modelId="{38B675EF-E3E5-417B-9666-CC63297DE12F}" srcId="{86543CD9-25B7-4532-B69A-1FDA21A0E70E}" destId="{3209E078-C74B-40EB-B49C-D7E922BFB7A4}" srcOrd="0" destOrd="0" parTransId="{D380B167-3DB4-4CE4-9197-B76B9D10C2C2}" sibTransId="{2594548E-336E-46C0-95A6-D0CDE214CAC6}"/>
    <dgm:cxn modelId="{1F12C37F-C61F-4F50-9094-AE2ECC29C441}" type="presParOf" srcId="{E6835982-B362-4E3C-AB48-D1123CB68CDD}" destId="{B3BDA06C-92C1-4612-A740-CF987B42D8D3}" srcOrd="0" destOrd="0" presId="urn:microsoft.com/office/officeart/2005/8/layout/vList5"/>
    <dgm:cxn modelId="{69FDF38B-F18F-486B-B6F2-790C2580A3CE}" type="presParOf" srcId="{B3BDA06C-92C1-4612-A740-CF987B42D8D3}" destId="{62283F89-372D-48CF-B4A0-170C16A63D7D}" srcOrd="0" destOrd="0" presId="urn:microsoft.com/office/officeart/2005/8/layout/vList5"/>
    <dgm:cxn modelId="{8E4A2E4B-2BE9-4391-AF09-4A7429339B19}" type="presParOf" srcId="{B3BDA06C-92C1-4612-A740-CF987B42D8D3}" destId="{9E2CF461-3C1D-4607-897D-FD0201B39A43}" srcOrd="1" destOrd="0" presId="urn:microsoft.com/office/officeart/2005/8/layout/vList5"/>
    <dgm:cxn modelId="{574B5CDB-4855-417C-B315-C4A53D2E7A75}" type="presParOf" srcId="{E6835982-B362-4E3C-AB48-D1123CB68CDD}" destId="{EF29A0DF-2847-4F37-B6A8-1322EC102AC3}" srcOrd="1" destOrd="0" presId="urn:microsoft.com/office/officeart/2005/8/layout/vList5"/>
    <dgm:cxn modelId="{947D9CA1-E92F-47F0-BAD4-FA69BEC02C47}" type="presParOf" srcId="{E6835982-B362-4E3C-AB48-D1123CB68CDD}" destId="{564C7C79-660A-4D9F-B8AF-91F2E59698A1}" srcOrd="2" destOrd="0" presId="urn:microsoft.com/office/officeart/2005/8/layout/vList5"/>
    <dgm:cxn modelId="{8E6024C6-C016-4C15-A28E-8406DA36018A}" type="presParOf" srcId="{564C7C79-660A-4D9F-B8AF-91F2E59698A1}" destId="{E7B4673A-6115-4303-9640-23DC0E238D80}" srcOrd="0" destOrd="0" presId="urn:microsoft.com/office/officeart/2005/8/layout/vList5"/>
    <dgm:cxn modelId="{2498FEE3-DC1D-4C34-B72A-279F8C93BD23}" type="presParOf" srcId="{564C7C79-660A-4D9F-B8AF-91F2E59698A1}" destId="{59E6863E-827A-49F0-863B-702D3DB009F0}" srcOrd="1" destOrd="0" presId="urn:microsoft.com/office/officeart/2005/8/layout/vList5"/>
    <dgm:cxn modelId="{AB4EEE71-9D1A-4813-8B45-4821D43A0923}" type="presParOf" srcId="{E6835982-B362-4E3C-AB48-D1123CB68CDD}" destId="{EB4F7730-E06D-4570-8E99-278453EFB58E}" srcOrd="3" destOrd="0" presId="urn:microsoft.com/office/officeart/2005/8/layout/vList5"/>
    <dgm:cxn modelId="{6230CA04-633E-4B0C-872F-2B4B4082CEA2}" type="presParOf" srcId="{E6835982-B362-4E3C-AB48-D1123CB68CDD}" destId="{3C6D28B7-2074-4769-B437-38C6590E1957}" srcOrd="4" destOrd="0" presId="urn:microsoft.com/office/officeart/2005/8/layout/vList5"/>
    <dgm:cxn modelId="{8AB8DBC0-ED04-49C5-8D4B-A24141EE6024}" type="presParOf" srcId="{3C6D28B7-2074-4769-B437-38C6590E1957}" destId="{5FF5A1A1-C7B8-4AF7-A8C0-E63BD7A7AEC3}" srcOrd="0" destOrd="0" presId="urn:microsoft.com/office/officeart/2005/8/layout/vList5"/>
    <dgm:cxn modelId="{D5406946-D461-4FD4-8460-A27E0BBC38D1}" type="presParOf" srcId="{3C6D28B7-2074-4769-B437-38C6590E1957}" destId="{E368103E-BF64-444D-9D06-04FF5DBE1DE9}" srcOrd="1" destOrd="0" presId="urn:microsoft.com/office/officeart/2005/8/layout/vList5"/>
    <dgm:cxn modelId="{A8D04682-E0A8-43FE-97EF-9EFF80D8F973}" type="presParOf" srcId="{E6835982-B362-4E3C-AB48-D1123CB68CDD}" destId="{295AB309-6188-4D1D-A02E-C6246AB1D1C9}" srcOrd="5" destOrd="0" presId="urn:microsoft.com/office/officeart/2005/8/layout/vList5"/>
    <dgm:cxn modelId="{100C6A6E-7385-4B5B-85B7-AAD23783E9AB}" type="presParOf" srcId="{E6835982-B362-4E3C-AB48-D1123CB68CDD}" destId="{F04708EE-6D8C-4AE1-B8D1-6959FB0B0171}" srcOrd="6" destOrd="0" presId="urn:microsoft.com/office/officeart/2005/8/layout/vList5"/>
    <dgm:cxn modelId="{7E7069F8-BF88-4BD3-A677-E8B0EC19D50A}" type="presParOf" srcId="{F04708EE-6D8C-4AE1-B8D1-6959FB0B0171}" destId="{BFC9A4EF-3046-4E9F-88C4-EE90C3FC7479}" srcOrd="0" destOrd="0" presId="urn:microsoft.com/office/officeart/2005/8/layout/vList5"/>
    <dgm:cxn modelId="{3655E503-6718-4836-901B-F07FFFB1C7D7}" type="presParOf" srcId="{F04708EE-6D8C-4AE1-B8D1-6959FB0B0171}" destId="{DB6A5202-8D63-4960-A348-76139110AAAA}" srcOrd="1" destOrd="0" presId="urn:microsoft.com/office/officeart/2005/8/layout/vList5"/>
    <dgm:cxn modelId="{195DB0E9-B330-4CFA-8FC8-C5D1E7F551E4}" type="presParOf" srcId="{E6835982-B362-4E3C-AB48-D1123CB68CDD}" destId="{73926D2E-3F31-4077-B536-3D4FB2956A3B}" srcOrd="7" destOrd="0" presId="urn:microsoft.com/office/officeart/2005/8/layout/vList5"/>
    <dgm:cxn modelId="{C9ED166D-CB38-40B3-B4EF-0F8B08A31358}" type="presParOf" srcId="{E6835982-B362-4E3C-AB48-D1123CB68CDD}" destId="{49420257-9C0C-40E9-8E9E-61A7ABE27012}" srcOrd="8" destOrd="0" presId="urn:microsoft.com/office/officeart/2005/8/layout/vList5"/>
    <dgm:cxn modelId="{6A9D9D37-03E9-471C-A5A6-4F79F0702AF2}" type="presParOf" srcId="{49420257-9C0C-40E9-8E9E-61A7ABE27012}" destId="{AFDC8559-4DFD-45EC-9578-7978D1F12DB9}" srcOrd="0" destOrd="0" presId="urn:microsoft.com/office/officeart/2005/8/layout/vList5"/>
    <dgm:cxn modelId="{E6C0548E-5CC4-4506-9490-479CE7829BCA}" type="presParOf" srcId="{49420257-9C0C-40E9-8E9E-61A7ABE27012}" destId="{E81FBADC-CA53-433E-8ADD-768F90F72E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5596A8-B951-4A7E-BDED-356BCD5FB9F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AD374AB1-E278-48DF-9467-96C1FDDEFAD7}">
      <dgm:prSet phldrT="[Text]"/>
      <dgm:spPr/>
      <dgm:t>
        <a:bodyPr/>
        <a:lstStyle/>
        <a:p>
          <a:r>
            <a:rPr lang="fr-FR" b="1" dirty="0"/>
            <a:t>Incitation à des absorptions carbone de haute qualité</a:t>
          </a:r>
          <a:endParaRPr lang="en-IE" b="1" dirty="0"/>
        </a:p>
      </dgm:t>
    </dgm:pt>
    <dgm:pt modelId="{1F24A958-C240-406C-B48B-57BD368E457F}" type="parTrans" cxnId="{76689B23-C10E-495F-AC46-FBF9A14B3FAE}">
      <dgm:prSet/>
      <dgm:spPr/>
      <dgm:t>
        <a:bodyPr/>
        <a:lstStyle/>
        <a:p>
          <a:endParaRPr lang="en-IE"/>
        </a:p>
      </dgm:t>
    </dgm:pt>
    <dgm:pt modelId="{BDD7F494-298E-4ECF-8FCA-5E228B027D34}" type="sibTrans" cxnId="{76689B23-C10E-495F-AC46-FBF9A14B3FAE}">
      <dgm:prSet/>
      <dgm:spPr/>
      <dgm:t>
        <a:bodyPr/>
        <a:lstStyle/>
        <a:p>
          <a:endParaRPr lang="en-IE"/>
        </a:p>
      </dgm:t>
    </dgm:pt>
    <dgm:pt modelId="{7B94CF7B-D476-4E17-9836-B55249E48474}">
      <dgm:prSet/>
      <dgm:spPr/>
      <dgm:t>
        <a:bodyPr/>
        <a:lstStyle/>
        <a:p>
          <a:r>
            <a:rPr lang="fr-FR" b="1" dirty="0" err="1"/>
            <a:t>Méthodologies de certification sur mesure</a:t>
          </a:r>
          <a:endParaRPr lang="en-IE" b="1" dirty="0" err="1"/>
        </a:p>
      </dgm:t>
    </dgm:pt>
    <dgm:pt modelId="{ABB5EAB9-0EA4-4479-A42A-8B685B88B277}" type="parTrans" cxnId="{55187D5D-50AA-4DA2-B15C-91E20D5444D0}">
      <dgm:prSet/>
      <dgm:spPr/>
      <dgm:t>
        <a:bodyPr/>
        <a:lstStyle/>
        <a:p>
          <a:endParaRPr lang="en-IE"/>
        </a:p>
      </dgm:t>
    </dgm:pt>
    <dgm:pt modelId="{68EC0B26-51B3-4DE2-AEDA-E7FAD2663770}" type="sibTrans" cxnId="{55187D5D-50AA-4DA2-B15C-91E20D5444D0}">
      <dgm:prSet/>
      <dgm:spPr/>
      <dgm:t>
        <a:bodyPr/>
        <a:lstStyle/>
        <a:p>
          <a:endParaRPr lang="en-IE"/>
        </a:p>
      </dgm:t>
    </dgm:pt>
    <dgm:pt modelId="{FFD761FD-6DC1-482F-BD2C-4587D269C916}">
      <dgm:prSet/>
      <dgm:spPr/>
      <dgm:t>
        <a:bodyPr/>
        <a:lstStyle/>
        <a:p>
          <a:r>
            <a:rPr lang="fr-FR" b="1" dirty="0" err="1"/>
            <a:t>Lutter contre l'écoblanchiment et instaurer la confiance</a:t>
          </a:r>
          <a:endParaRPr lang="en-IE" b="1" dirty="0" err="1"/>
        </a:p>
      </dgm:t>
    </dgm:pt>
    <dgm:pt modelId="{ED37D04D-F50E-44E4-A6FC-5CD550422B07}" type="parTrans" cxnId="{F7737893-2AB6-483D-B613-F47FBE993F99}">
      <dgm:prSet/>
      <dgm:spPr/>
      <dgm:t>
        <a:bodyPr/>
        <a:lstStyle/>
        <a:p>
          <a:endParaRPr lang="en-IE"/>
        </a:p>
      </dgm:t>
    </dgm:pt>
    <dgm:pt modelId="{A66B0F94-17F7-4476-BE13-04417A967695}" type="sibTrans" cxnId="{F7737893-2AB6-483D-B613-F47FBE993F99}">
      <dgm:prSet/>
      <dgm:spPr/>
      <dgm:t>
        <a:bodyPr/>
        <a:lstStyle/>
        <a:p>
          <a:endParaRPr lang="en-IE"/>
        </a:p>
      </dgm:t>
    </dgm:pt>
    <dgm:pt modelId="{9F6BA7EF-9605-4485-B6FE-151766BE517E}">
      <dgm:prSet/>
      <dgm:spPr/>
      <dgm:t>
        <a:bodyPr/>
        <a:lstStyle/>
        <a:p>
          <a:r>
            <a:rPr lang="fr-FR" b="1" dirty="0" err="1"/>
            <a:t>Harmoniser les conditions du marché</a:t>
          </a:r>
          <a:endParaRPr lang="en-IE" b="1" dirty="0" err="1"/>
        </a:p>
      </dgm:t>
    </dgm:pt>
    <dgm:pt modelId="{7C4B796C-3ECC-46D2-9EA7-5079CE040209}" type="parTrans" cxnId="{CF4EA0B9-7090-4F7D-87C2-2B34D5F24FEA}">
      <dgm:prSet/>
      <dgm:spPr/>
      <dgm:t>
        <a:bodyPr/>
        <a:lstStyle/>
        <a:p>
          <a:endParaRPr lang="en-IE"/>
        </a:p>
      </dgm:t>
    </dgm:pt>
    <dgm:pt modelId="{3986F436-3C31-4347-AB33-551CB9EE5161}" type="sibTrans" cxnId="{CF4EA0B9-7090-4F7D-87C2-2B34D5F24FEA}">
      <dgm:prSet/>
      <dgm:spPr/>
      <dgm:t>
        <a:bodyPr/>
        <a:lstStyle/>
        <a:p>
          <a:endParaRPr lang="en-IE"/>
        </a:p>
      </dgm:t>
    </dgm:pt>
    <dgm:pt modelId="{633EB412-E3B0-44E7-8EDC-B112F0BBD6C8}" type="pres">
      <dgm:prSet presAssocID="{5C5596A8-B951-4A7E-BDED-356BCD5FB9F0}" presName="Name0" presStyleCnt="0">
        <dgm:presLayoutVars>
          <dgm:chMax val="7"/>
          <dgm:chPref val="7"/>
          <dgm:dir/>
        </dgm:presLayoutVars>
      </dgm:prSet>
      <dgm:spPr/>
    </dgm:pt>
    <dgm:pt modelId="{5DFE67FA-E055-4F15-9108-8AE19218A00F}" type="pres">
      <dgm:prSet presAssocID="{5C5596A8-B951-4A7E-BDED-356BCD5FB9F0}" presName="Name1" presStyleCnt="0"/>
      <dgm:spPr/>
    </dgm:pt>
    <dgm:pt modelId="{AEF12347-C600-4465-BC49-7019465A7A6A}" type="pres">
      <dgm:prSet presAssocID="{5C5596A8-B951-4A7E-BDED-356BCD5FB9F0}" presName="cycle" presStyleCnt="0"/>
      <dgm:spPr/>
    </dgm:pt>
    <dgm:pt modelId="{48DC516A-B7D2-4749-AD8E-33A5D557DC40}" type="pres">
      <dgm:prSet presAssocID="{5C5596A8-B951-4A7E-BDED-356BCD5FB9F0}" presName="srcNode" presStyleLbl="node1" presStyleIdx="0" presStyleCnt="4"/>
      <dgm:spPr/>
    </dgm:pt>
    <dgm:pt modelId="{9AAC4117-8838-4E2A-997A-6BE3AD515E0C}" type="pres">
      <dgm:prSet presAssocID="{5C5596A8-B951-4A7E-BDED-356BCD5FB9F0}" presName="conn" presStyleLbl="parChTrans1D2" presStyleIdx="0" presStyleCnt="1"/>
      <dgm:spPr/>
    </dgm:pt>
    <dgm:pt modelId="{9001BE81-7388-4BAE-A319-763142B669A4}" type="pres">
      <dgm:prSet presAssocID="{5C5596A8-B951-4A7E-BDED-356BCD5FB9F0}" presName="extraNode" presStyleLbl="node1" presStyleIdx="0" presStyleCnt="4"/>
      <dgm:spPr/>
    </dgm:pt>
    <dgm:pt modelId="{C39321E4-09CA-470A-A1F5-2E8D0836E278}" type="pres">
      <dgm:prSet presAssocID="{5C5596A8-B951-4A7E-BDED-356BCD5FB9F0}" presName="dstNode" presStyleLbl="node1" presStyleIdx="0" presStyleCnt="4"/>
      <dgm:spPr/>
    </dgm:pt>
    <dgm:pt modelId="{8933B1D5-CD22-4C9E-BDEE-C2C9AA210199}" type="pres">
      <dgm:prSet presAssocID="{AD374AB1-E278-48DF-9467-96C1FDDEFAD7}" presName="text_1" presStyleLbl="node1" presStyleIdx="0" presStyleCnt="4">
        <dgm:presLayoutVars>
          <dgm:bulletEnabled val="1"/>
        </dgm:presLayoutVars>
      </dgm:prSet>
      <dgm:spPr/>
    </dgm:pt>
    <dgm:pt modelId="{911B2781-5DF2-4C31-87B7-A765EF8DB065}" type="pres">
      <dgm:prSet presAssocID="{AD374AB1-E278-48DF-9467-96C1FDDEFAD7}" presName="accent_1" presStyleCnt="0"/>
      <dgm:spPr/>
    </dgm:pt>
    <dgm:pt modelId="{A1798C3C-0E55-4878-8A9D-6DA26874833B}" type="pres">
      <dgm:prSet presAssocID="{AD374AB1-E278-48DF-9467-96C1FDDEFAD7}" presName="accentRepeatNode" presStyleLbl="solidFgAcc1" presStyleIdx="0" presStyleCnt="4" custLinFactNeighborX="-9226"/>
      <dgm:spPr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05D6B9A-24D0-4D83-BE4D-BEC6DBD89960}" type="pres">
      <dgm:prSet presAssocID="{7B94CF7B-D476-4E17-9836-B55249E48474}" presName="text_2" presStyleLbl="node1" presStyleIdx="1" presStyleCnt="4">
        <dgm:presLayoutVars>
          <dgm:bulletEnabled val="1"/>
        </dgm:presLayoutVars>
      </dgm:prSet>
      <dgm:spPr/>
    </dgm:pt>
    <dgm:pt modelId="{31C05480-1DD2-476E-B19B-4E170852E33D}" type="pres">
      <dgm:prSet presAssocID="{7B94CF7B-D476-4E17-9836-B55249E48474}" presName="accent_2" presStyleCnt="0"/>
      <dgm:spPr/>
    </dgm:pt>
    <dgm:pt modelId="{43213B4B-BA9D-4CAB-8C73-4F9DB8880E76}" type="pres">
      <dgm:prSet presAssocID="{7B94CF7B-D476-4E17-9836-B55249E48474}" presName="accentRepeatNode" presStyleLbl="solidFgAcc1" presStyleIdx="1" presStyleCnt="4"/>
      <dgm:spPr/>
    </dgm:pt>
    <dgm:pt modelId="{5364BFC2-D38E-4320-8574-B6352C967955}" type="pres">
      <dgm:prSet presAssocID="{FFD761FD-6DC1-482F-BD2C-4587D269C916}" presName="text_3" presStyleLbl="node1" presStyleIdx="2" presStyleCnt="4">
        <dgm:presLayoutVars>
          <dgm:bulletEnabled val="1"/>
        </dgm:presLayoutVars>
      </dgm:prSet>
      <dgm:spPr/>
    </dgm:pt>
    <dgm:pt modelId="{7956C772-7B55-4AC0-A812-8267FDA550DE}" type="pres">
      <dgm:prSet presAssocID="{FFD761FD-6DC1-482F-BD2C-4587D269C916}" presName="accent_3" presStyleCnt="0"/>
      <dgm:spPr/>
    </dgm:pt>
    <dgm:pt modelId="{30AA8BEF-FE41-4B16-8905-4B3A8A062042}" type="pres">
      <dgm:prSet presAssocID="{FFD761FD-6DC1-482F-BD2C-4587D269C916}" presName="accentRepeatNode" presStyleLbl="solidFgAcc1" presStyleIdx="2" presStyleCnt="4"/>
      <dgm:spPr>
        <a:blipFill rotWithShape="0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46B81B27-CEDF-4CE5-AE2E-E10EA2D425ED}" type="pres">
      <dgm:prSet presAssocID="{9F6BA7EF-9605-4485-B6FE-151766BE517E}" presName="text_4" presStyleLbl="node1" presStyleIdx="3" presStyleCnt="4">
        <dgm:presLayoutVars>
          <dgm:bulletEnabled val="1"/>
        </dgm:presLayoutVars>
      </dgm:prSet>
      <dgm:spPr/>
    </dgm:pt>
    <dgm:pt modelId="{7074F57A-9EF0-40B1-AA1D-C39DD651ED1D}" type="pres">
      <dgm:prSet presAssocID="{9F6BA7EF-9605-4485-B6FE-151766BE517E}" presName="accent_4" presStyleCnt="0"/>
      <dgm:spPr/>
    </dgm:pt>
    <dgm:pt modelId="{4FA3B049-BEA3-4F67-A6C9-CCF080D2D8C5}" type="pres">
      <dgm:prSet presAssocID="{9F6BA7EF-9605-4485-B6FE-151766BE517E}" presName="accentRepeatNode" presStyleLbl="solidFgAcc1" presStyleIdx="3" presStyleCnt="4"/>
      <dgm:spPr>
        <a:blipFill rotWithShape="0">
          <a:blip xmlns:r="http://schemas.openxmlformats.org/officeDocument/2006/relationships" r:embed="rId3"/>
          <a:srcRect/>
          <a:stretch>
            <a:fillRect l="-9000" r="-9000"/>
          </a:stretch>
        </a:blipFill>
      </dgm:spPr>
    </dgm:pt>
  </dgm:ptLst>
  <dgm:cxnLst>
    <dgm:cxn modelId="{76689B23-C10E-495F-AC46-FBF9A14B3FAE}" srcId="{5C5596A8-B951-4A7E-BDED-356BCD5FB9F0}" destId="{AD374AB1-E278-48DF-9467-96C1FDDEFAD7}" srcOrd="0" destOrd="0" parTransId="{1F24A958-C240-406C-B48B-57BD368E457F}" sibTransId="{BDD7F494-298E-4ECF-8FCA-5E228B027D34}"/>
    <dgm:cxn modelId="{6600DF2A-6620-48DA-A133-93EF1F469815}" type="presOf" srcId="{9F6BA7EF-9605-4485-B6FE-151766BE517E}" destId="{46B81B27-CEDF-4CE5-AE2E-E10EA2D425ED}" srcOrd="0" destOrd="0" presId="urn:microsoft.com/office/officeart/2008/layout/VerticalCurvedList"/>
    <dgm:cxn modelId="{D57D2A33-A9B4-4D00-A78F-CD6710CC2E67}" type="presOf" srcId="{AD374AB1-E278-48DF-9467-96C1FDDEFAD7}" destId="{8933B1D5-CD22-4C9E-BDEE-C2C9AA210199}" srcOrd="0" destOrd="0" presId="urn:microsoft.com/office/officeart/2008/layout/VerticalCurvedList"/>
    <dgm:cxn modelId="{4A06C95C-62E4-4FC4-98D2-5E392FC8228E}" type="presOf" srcId="{FFD761FD-6DC1-482F-BD2C-4587D269C916}" destId="{5364BFC2-D38E-4320-8574-B6352C967955}" srcOrd="0" destOrd="0" presId="urn:microsoft.com/office/officeart/2008/layout/VerticalCurvedList"/>
    <dgm:cxn modelId="{55187D5D-50AA-4DA2-B15C-91E20D5444D0}" srcId="{5C5596A8-B951-4A7E-BDED-356BCD5FB9F0}" destId="{7B94CF7B-D476-4E17-9836-B55249E48474}" srcOrd="1" destOrd="0" parTransId="{ABB5EAB9-0EA4-4479-A42A-8B685B88B277}" sibTransId="{68EC0B26-51B3-4DE2-AEDA-E7FAD2663770}"/>
    <dgm:cxn modelId="{754BD78E-3F5A-400D-93CA-98015D55C66C}" type="presOf" srcId="{7B94CF7B-D476-4E17-9836-B55249E48474}" destId="{A05D6B9A-24D0-4D83-BE4D-BEC6DBD89960}" srcOrd="0" destOrd="0" presId="urn:microsoft.com/office/officeart/2008/layout/VerticalCurvedList"/>
    <dgm:cxn modelId="{F7737893-2AB6-483D-B613-F47FBE993F99}" srcId="{5C5596A8-B951-4A7E-BDED-356BCD5FB9F0}" destId="{FFD761FD-6DC1-482F-BD2C-4587D269C916}" srcOrd="2" destOrd="0" parTransId="{ED37D04D-F50E-44E4-A6FC-5CD550422B07}" sibTransId="{A66B0F94-17F7-4476-BE13-04417A967695}"/>
    <dgm:cxn modelId="{CF4EA0B9-7090-4F7D-87C2-2B34D5F24FEA}" srcId="{5C5596A8-B951-4A7E-BDED-356BCD5FB9F0}" destId="{9F6BA7EF-9605-4485-B6FE-151766BE517E}" srcOrd="3" destOrd="0" parTransId="{7C4B796C-3ECC-46D2-9EA7-5079CE040209}" sibTransId="{3986F436-3C31-4347-AB33-551CB9EE5161}"/>
    <dgm:cxn modelId="{D18CE9D1-EE54-43E8-A0D4-9D1B8F7345B3}" type="presOf" srcId="{BDD7F494-298E-4ECF-8FCA-5E228B027D34}" destId="{9AAC4117-8838-4E2A-997A-6BE3AD515E0C}" srcOrd="0" destOrd="0" presId="urn:microsoft.com/office/officeart/2008/layout/VerticalCurvedList"/>
    <dgm:cxn modelId="{655063D3-7F5A-4B06-85C4-2E8BF5FFEC97}" type="presOf" srcId="{5C5596A8-B951-4A7E-BDED-356BCD5FB9F0}" destId="{633EB412-E3B0-44E7-8EDC-B112F0BBD6C8}" srcOrd="0" destOrd="0" presId="urn:microsoft.com/office/officeart/2008/layout/VerticalCurvedList"/>
    <dgm:cxn modelId="{76A9257E-8C5D-454B-A73E-2E8EC05290BF}" type="presParOf" srcId="{633EB412-E3B0-44E7-8EDC-B112F0BBD6C8}" destId="{5DFE67FA-E055-4F15-9108-8AE19218A00F}" srcOrd="0" destOrd="0" presId="urn:microsoft.com/office/officeart/2008/layout/VerticalCurvedList"/>
    <dgm:cxn modelId="{4E8F7D63-593A-43CB-AA41-50E0E024735F}" type="presParOf" srcId="{5DFE67FA-E055-4F15-9108-8AE19218A00F}" destId="{AEF12347-C600-4465-BC49-7019465A7A6A}" srcOrd="0" destOrd="0" presId="urn:microsoft.com/office/officeart/2008/layout/VerticalCurvedList"/>
    <dgm:cxn modelId="{A36DC151-EE3D-47B0-B7D9-634BEEE4B799}" type="presParOf" srcId="{AEF12347-C600-4465-BC49-7019465A7A6A}" destId="{48DC516A-B7D2-4749-AD8E-33A5D557DC40}" srcOrd="0" destOrd="0" presId="urn:microsoft.com/office/officeart/2008/layout/VerticalCurvedList"/>
    <dgm:cxn modelId="{7939A099-6216-4B4D-8258-79BE0B9191A8}" type="presParOf" srcId="{AEF12347-C600-4465-BC49-7019465A7A6A}" destId="{9AAC4117-8838-4E2A-997A-6BE3AD515E0C}" srcOrd="1" destOrd="0" presId="urn:microsoft.com/office/officeart/2008/layout/VerticalCurvedList"/>
    <dgm:cxn modelId="{2DEB0289-075C-4175-BA36-25EF45D96E0B}" type="presParOf" srcId="{AEF12347-C600-4465-BC49-7019465A7A6A}" destId="{9001BE81-7388-4BAE-A319-763142B669A4}" srcOrd="2" destOrd="0" presId="urn:microsoft.com/office/officeart/2008/layout/VerticalCurvedList"/>
    <dgm:cxn modelId="{F38C547C-80B4-40BB-A622-89E092412EEF}" type="presParOf" srcId="{AEF12347-C600-4465-BC49-7019465A7A6A}" destId="{C39321E4-09CA-470A-A1F5-2E8D0836E278}" srcOrd="3" destOrd="0" presId="urn:microsoft.com/office/officeart/2008/layout/VerticalCurvedList"/>
    <dgm:cxn modelId="{025F575B-CF80-473A-8ED6-08C1E48987BF}" type="presParOf" srcId="{5DFE67FA-E055-4F15-9108-8AE19218A00F}" destId="{8933B1D5-CD22-4C9E-BDEE-C2C9AA210199}" srcOrd="1" destOrd="0" presId="urn:microsoft.com/office/officeart/2008/layout/VerticalCurvedList"/>
    <dgm:cxn modelId="{537E87AD-FF50-4E26-A6B8-459806338F5B}" type="presParOf" srcId="{5DFE67FA-E055-4F15-9108-8AE19218A00F}" destId="{911B2781-5DF2-4C31-87B7-A765EF8DB065}" srcOrd="2" destOrd="0" presId="urn:microsoft.com/office/officeart/2008/layout/VerticalCurvedList"/>
    <dgm:cxn modelId="{F78A0621-F76C-489F-8A1F-A8588501C5A5}" type="presParOf" srcId="{911B2781-5DF2-4C31-87B7-A765EF8DB065}" destId="{A1798C3C-0E55-4878-8A9D-6DA26874833B}" srcOrd="0" destOrd="0" presId="urn:microsoft.com/office/officeart/2008/layout/VerticalCurvedList"/>
    <dgm:cxn modelId="{C32F9781-5EDC-42FF-B0D7-88CDD04862EE}" type="presParOf" srcId="{5DFE67FA-E055-4F15-9108-8AE19218A00F}" destId="{A05D6B9A-24D0-4D83-BE4D-BEC6DBD89960}" srcOrd="3" destOrd="0" presId="urn:microsoft.com/office/officeart/2008/layout/VerticalCurvedList"/>
    <dgm:cxn modelId="{BDF53562-493A-4476-83D5-0A11C0D8B6A3}" type="presParOf" srcId="{5DFE67FA-E055-4F15-9108-8AE19218A00F}" destId="{31C05480-1DD2-476E-B19B-4E170852E33D}" srcOrd="4" destOrd="0" presId="urn:microsoft.com/office/officeart/2008/layout/VerticalCurvedList"/>
    <dgm:cxn modelId="{E6841484-3E85-4025-948F-AF52C59BEE53}" type="presParOf" srcId="{31C05480-1DD2-476E-B19B-4E170852E33D}" destId="{43213B4B-BA9D-4CAB-8C73-4F9DB8880E76}" srcOrd="0" destOrd="0" presId="urn:microsoft.com/office/officeart/2008/layout/VerticalCurvedList"/>
    <dgm:cxn modelId="{0005FD95-7439-4DB0-9EA5-139597422D85}" type="presParOf" srcId="{5DFE67FA-E055-4F15-9108-8AE19218A00F}" destId="{5364BFC2-D38E-4320-8574-B6352C967955}" srcOrd="5" destOrd="0" presId="urn:microsoft.com/office/officeart/2008/layout/VerticalCurvedList"/>
    <dgm:cxn modelId="{76DB9D6B-7A4F-4AEB-BC19-4AC27E1C16BD}" type="presParOf" srcId="{5DFE67FA-E055-4F15-9108-8AE19218A00F}" destId="{7956C772-7B55-4AC0-A812-8267FDA550DE}" srcOrd="6" destOrd="0" presId="urn:microsoft.com/office/officeart/2008/layout/VerticalCurvedList"/>
    <dgm:cxn modelId="{8E7F6738-A2D8-4401-83F7-659123CDCBB6}" type="presParOf" srcId="{7956C772-7B55-4AC0-A812-8267FDA550DE}" destId="{30AA8BEF-FE41-4B16-8905-4B3A8A062042}" srcOrd="0" destOrd="0" presId="urn:microsoft.com/office/officeart/2008/layout/VerticalCurvedList"/>
    <dgm:cxn modelId="{6D310F76-4E95-4F72-914C-AA67D584E439}" type="presParOf" srcId="{5DFE67FA-E055-4F15-9108-8AE19218A00F}" destId="{46B81B27-CEDF-4CE5-AE2E-E10EA2D425ED}" srcOrd="7" destOrd="0" presId="urn:microsoft.com/office/officeart/2008/layout/VerticalCurvedList"/>
    <dgm:cxn modelId="{77CF3212-C9D3-43F6-88EF-17119ED3DF9D}" type="presParOf" srcId="{5DFE67FA-E055-4F15-9108-8AE19218A00F}" destId="{7074F57A-9EF0-40B1-AA1D-C39DD651ED1D}" srcOrd="8" destOrd="0" presId="urn:microsoft.com/office/officeart/2008/layout/VerticalCurvedList"/>
    <dgm:cxn modelId="{EF2ABFDF-0417-40A5-BB31-55D90A069725}" type="presParOf" srcId="{7074F57A-9EF0-40B1-AA1D-C39DD651ED1D}" destId="{4FA3B049-BEA3-4F67-A6C9-CCF080D2D8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609DCB-96A4-4C34-84F2-65CEC65B26F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AFF02ED-57C3-40D3-B095-B77BD53083DB}">
      <dgm:prSet custT="1"/>
      <dgm:spPr>
        <a:xfrm>
          <a:off x="943" y="1054187"/>
          <a:ext cx="1313085" cy="52523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IE" sz="2000" b="1" cap="all">
              <a:solidFill>
                <a:schemeClr val="accent3"/>
              </a:solidFill>
              <a:latin typeface="Calibri" panose="020F0502020204030204"/>
              <a:ea typeface="+mn-ea"/>
              <a:cs typeface="+mn-cs"/>
            </a:rPr>
            <a:t>Qu</a:t>
          </a:r>
          <a:r>
            <a:rPr lang="en-IE" sz="1600" cap="all">
              <a:latin typeface="Calibri" panose="020F0502020204030204"/>
              <a:ea typeface="+mn-ea"/>
              <a:cs typeface="+mn-cs"/>
            </a:rPr>
            <a:t>antification</a:t>
          </a:r>
          <a:endParaRPr lang="en-US" sz="1500" cap="all">
            <a:latin typeface="Calibri" panose="020F0502020204030204"/>
            <a:ea typeface="+mn-ea"/>
            <a:cs typeface="+mn-cs"/>
          </a:endParaRPr>
        </a:p>
      </dgm:t>
    </dgm:pt>
    <dgm:pt modelId="{B3E012EA-CED6-48CC-9048-001537AFA45D}" type="parTrans" cxnId="{C43D23AF-DEE4-452D-96D1-4A79038B2DE8}">
      <dgm:prSet/>
      <dgm:spPr/>
      <dgm:t>
        <a:bodyPr/>
        <a:lstStyle/>
        <a:p>
          <a:endParaRPr lang="en-US"/>
        </a:p>
      </dgm:t>
    </dgm:pt>
    <dgm:pt modelId="{A708FC1E-1B27-4E9D-B093-249E3E1E53BE}" type="sibTrans" cxnId="{C43D23AF-DEE4-452D-96D1-4A79038B2DE8}">
      <dgm:prSet/>
      <dgm:spPr/>
      <dgm:t>
        <a:bodyPr/>
        <a:lstStyle/>
        <a:p>
          <a:endParaRPr lang="en-US"/>
        </a:p>
      </dgm:t>
    </dgm:pt>
    <dgm:pt modelId="{BE536330-4944-4629-9D0F-DE8C77063178}">
      <dgm:prSet custT="1"/>
      <dgm:spPr>
        <a:xfrm>
          <a:off x="1543819" y="1054187"/>
          <a:ext cx="1313085" cy="52523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cap="all" dirty="0" err="1">
              <a:solidFill>
                <a:schemeClr val="accent3"/>
              </a:solidFill>
              <a:latin typeface="Calibri" panose="020F0502020204030204"/>
              <a:ea typeface="+mn-ea"/>
              <a:cs typeface="+mn-cs"/>
            </a:rPr>
            <a:t>A</a:t>
          </a:r>
          <a:r>
            <a:rPr lang="en-US" sz="1600" cap="all" dirty="0" err="1">
              <a:latin typeface="Calibri" panose="020F0502020204030204"/>
              <a:ea typeface="+mn-ea"/>
              <a:cs typeface="+mn-cs"/>
            </a:rPr>
            <a:t>dditionalitE</a:t>
          </a:r>
          <a:endParaRPr lang="en-US" sz="1600" cap="all" dirty="0">
            <a:latin typeface="Calibri" panose="020F0502020204030204"/>
            <a:ea typeface="+mn-ea"/>
            <a:cs typeface="+mn-cs"/>
          </a:endParaRPr>
        </a:p>
      </dgm:t>
    </dgm:pt>
    <dgm:pt modelId="{3A049849-BB78-49AB-A6E9-786B6DC1C876}" type="parTrans" cxnId="{F89165F7-AF5B-435E-80F0-63ACB7A1EF2E}">
      <dgm:prSet/>
      <dgm:spPr/>
      <dgm:t>
        <a:bodyPr/>
        <a:lstStyle/>
        <a:p>
          <a:endParaRPr lang="en-US"/>
        </a:p>
      </dgm:t>
    </dgm:pt>
    <dgm:pt modelId="{502CC3E0-CCFF-4E84-AC3A-2D4FA98491A6}" type="sibTrans" cxnId="{F89165F7-AF5B-435E-80F0-63ACB7A1EF2E}">
      <dgm:prSet/>
      <dgm:spPr/>
      <dgm:t>
        <a:bodyPr/>
        <a:lstStyle/>
        <a:p>
          <a:endParaRPr lang="en-US"/>
        </a:p>
      </dgm:t>
    </dgm:pt>
    <dgm:pt modelId="{5BB9AE7E-2D9B-4192-AACD-F43F5039FDF7}">
      <dgm:prSet custT="1"/>
      <dgm:spPr>
        <a:xfrm>
          <a:off x="3086695" y="1054187"/>
          <a:ext cx="1313085" cy="52523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IE" sz="1600" cap="all" dirty="0">
              <a:latin typeface="Calibri" panose="020F0502020204030204"/>
              <a:ea typeface="+mn-ea"/>
              <a:cs typeface="+mn-cs"/>
            </a:rPr>
            <a:t>stockage de </a:t>
          </a:r>
          <a:r>
            <a:rPr lang="en-IE" sz="2400" cap="all" dirty="0">
              <a:solidFill>
                <a:schemeClr val="accent3"/>
              </a:solidFill>
              <a:latin typeface="Calibri" panose="020F0502020204030204"/>
              <a:ea typeface="+mn-ea"/>
              <a:cs typeface="+mn-cs"/>
            </a:rPr>
            <a:t>l</a:t>
          </a:r>
          <a:r>
            <a:rPr lang="en-IE" sz="1600" cap="all" dirty="0">
              <a:latin typeface="Calibri" panose="020F0502020204030204"/>
              <a:ea typeface="+mn-ea"/>
              <a:cs typeface="+mn-cs"/>
            </a:rPr>
            <a:t>ong-</a:t>
          </a:r>
          <a:r>
            <a:rPr lang="en-IE" sz="1600" cap="all" dirty="0" err="1">
              <a:latin typeface="Calibri" panose="020F0502020204030204"/>
              <a:ea typeface="+mn-ea"/>
              <a:cs typeface="+mn-cs"/>
            </a:rPr>
            <a:t>terme</a:t>
          </a:r>
          <a:endParaRPr lang="en-US" sz="1600" cap="all" dirty="0">
            <a:latin typeface="Calibri" panose="020F0502020204030204"/>
            <a:ea typeface="+mn-ea"/>
            <a:cs typeface="+mn-cs"/>
          </a:endParaRPr>
        </a:p>
      </dgm:t>
    </dgm:pt>
    <dgm:pt modelId="{BB08A94A-2005-4E49-B7C4-B6B5BAB5CABE}" type="parTrans" cxnId="{2EC1324C-FB59-43E4-9AD5-FAFEE757C079}">
      <dgm:prSet/>
      <dgm:spPr/>
      <dgm:t>
        <a:bodyPr/>
        <a:lstStyle/>
        <a:p>
          <a:endParaRPr lang="en-US"/>
        </a:p>
      </dgm:t>
    </dgm:pt>
    <dgm:pt modelId="{CC0486B9-8C62-4AB6-938E-F40B06D17E1E}" type="sibTrans" cxnId="{2EC1324C-FB59-43E4-9AD5-FAFEE757C079}">
      <dgm:prSet/>
      <dgm:spPr/>
      <dgm:t>
        <a:bodyPr/>
        <a:lstStyle/>
        <a:p>
          <a:endParaRPr lang="en-US"/>
        </a:p>
      </dgm:t>
    </dgm:pt>
    <dgm:pt modelId="{FF24D6C0-237E-4B40-942C-F7423310285C}">
      <dgm:prSet custT="1"/>
      <dgm:spPr>
        <a:xfrm>
          <a:off x="4629570" y="1054187"/>
          <a:ext cx="1313085" cy="52523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IE" sz="1600" cap="all" dirty="0" err="1">
              <a:latin typeface="Calibri" panose="020F0502020204030204"/>
              <a:ea typeface="+mn-ea"/>
              <a:cs typeface="+mn-cs"/>
            </a:rPr>
            <a:t>durabil</a:t>
          </a:r>
          <a:r>
            <a:rPr lang="en-IE" sz="2400" b="1" cap="all" dirty="0" err="1">
              <a:solidFill>
                <a:schemeClr val="accent3"/>
              </a:solidFill>
              <a:latin typeface="Calibri" panose="020F0502020204030204"/>
              <a:ea typeface="+mn-ea"/>
              <a:cs typeface="+mn-cs"/>
            </a:rPr>
            <a:t>itE</a:t>
          </a:r>
          <a:endParaRPr lang="en-US" sz="1600" b="1" cap="all" dirty="0">
            <a:solidFill>
              <a:schemeClr val="accent3"/>
            </a:solidFill>
            <a:latin typeface="Calibri" panose="020F0502020204030204"/>
            <a:ea typeface="+mn-ea"/>
            <a:cs typeface="+mn-cs"/>
          </a:endParaRPr>
        </a:p>
      </dgm:t>
    </dgm:pt>
    <dgm:pt modelId="{772681ED-4B85-4E84-94C5-0B9D7AC4F37F}" type="parTrans" cxnId="{E5A120A8-59DD-40B0-9E8A-51F29B368D57}">
      <dgm:prSet/>
      <dgm:spPr/>
      <dgm:t>
        <a:bodyPr/>
        <a:lstStyle/>
        <a:p>
          <a:endParaRPr lang="en-US"/>
        </a:p>
      </dgm:t>
    </dgm:pt>
    <dgm:pt modelId="{D07DE314-0BDF-406A-B21C-078EAE222DB0}" type="sibTrans" cxnId="{E5A120A8-59DD-40B0-9E8A-51F29B368D57}">
      <dgm:prSet/>
      <dgm:spPr/>
      <dgm:t>
        <a:bodyPr/>
        <a:lstStyle/>
        <a:p>
          <a:endParaRPr lang="en-US"/>
        </a:p>
      </dgm:t>
    </dgm:pt>
    <dgm:pt modelId="{3C16F731-7452-4FBE-B58A-4ADF8C0D3D67}" type="pres">
      <dgm:prSet presAssocID="{A5609DCB-96A4-4C34-84F2-65CEC65B26F6}" presName="root" presStyleCnt="0">
        <dgm:presLayoutVars>
          <dgm:dir/>
          <dgm:resizeHandles val="exact"/>
        </dgm:presLayoutVars>
      </dgm:prSet>
      <dgm:spPr/>
    </dgm:pt>
    <dgm:pt modelId="{B32E8776-A094-4144-8A84-07A0BCBFE40A}" type="pres">
      <dgm:prSet presAssocID="{CAFF02ED-57C3-40D3-B095-B77BD53083DB}" presName="compNode" presStyleCnt="0"/>
      <dgm:spPr/>
    </dgm:pt>
    <dgm:pt modelId="{F42E9C95-4B2A-49A6-A26A-7F42CB048AFD}" type="pres">
      <dgm:prSet presAssocID="{CAFF02ED-57C3-40D3-B095-B77BD53083DB}" presName="iconBgRect" presStyleLbl="bgShp" presStyleIdx="0" presStyleCnt="4" custLinFactX="-45772" custLinFactNeighborX="-100000" custLinFactNeighborY="1202"/>
      <dgm:spPr>
        <a:xfrm>
          <a:off x="256994" y="3718"/>
          <a:ext cx="800982" cy="800982"/>
        </a:xfrm>
        <a:prstGeom prst="ellipse">
          <a:avLst/>
        </a:prstGeom>
      </dgm:spPr>
    </dgm:pt>
    <dgm:pt modelId="{81614666-E9D9-442E-A5AC-1896FCFAC89F}" type="pres">
      <dgm:prSet presAssocID="{CAFF02ED-57C3-40D3-B095-B77BD53083DB}" presName="iconRect" presStyleLbl="node1" presStyleIdx="0" presStyleCnt="4" custLinFactX="-100000" custLinFactNeighborX="-154059" custLinFactNeighborY="2095"/>
      <dgm:spPr>
        <a:xfrm>
          <a:off x="427695" y="174420"/>
          <a:ext cx="459580" cy="4595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"/>
        </a:ext>
      </dgm:extLst>
    </dgm:pt>
    <dgm:pt modelId="{7FA2C6DE-9CAF-40D6-A662-2D6FD2204759}" type="pres">
      <dgm:prSet presAssocID="{CAFF02ED-57C3-40D3-B095-B77BD53083DB}" presName="spaceRect" presStyleCnt="0"/>
      <dgm:spPr/>
    </dgm:pt>
    <dgm:pt modelId="{69CEDF37-15EC-4AD9-99BC-41C201E18830}" type="pres">
      <dgm:prSet presAssocID="{CAFF02ED-57C3-40D3-B095-B77BD53083DB}" presName="textRect" presStyleLbl="revTx" presStyleIdx="0" presStyleCnt="4" custScaleX="158329" custScaleY="100000" custLinFactNeighborX="-73021" custLinFactNeighborY="110">
        <dgm:presLayoutVars>
          <dgm:chMax val="1"/>
          <dgm:chPref val="1"/>
        </dgm:presLayoutVars>
      </dgm:prSet>
      <dgm:spPr/>
    </dgm:pt>
    <dgm:pt modelId="{A0176D15-FB39-49C1-BCFC-CE0C964A286A}" type="pres">
      <dgm:prSet presAssocID="{A708FC1E-1B27-4E9D-B093-249E3E1E53BE}" presName="sibTrans" presStyleCnt="0"/>
      <dgm:spPr/>
    </dgm:pt>
    <dgm:pt modelId="{A33DD71D-CDCD-474D-89F2-4220F875BDE2}" type="pres">
      <dgm:prSet presAssocID="{BE536330-4944-4629-9D0F-DE8C77063178}" presName="compNode" presStyleCnt="0"/>
      <dgm:spPr/>
    </dgm:pt>
    <dgm:pt modelId="{3D327D99-7363-405D-95EA-B6F22EDE834A}" type="pres">
      <dgm:prSet presAssocID="{BE536330-4944-4629-9D0F-DE8C77063178}" presName="iconBgRect" presStyleLbl="bgShp" presStyleIdx="1" presStyleCnt="4" custLinFactNeighborX="-49721" custLinFactNeighborY="72"/>
      <dgm:spPr>
        <a:xfrm>
          <a:off x="1799870" y="3718"/>
          <a:ext cx="800982" cy="800982"/>
        </a:xfrm>
        <a:prstGeom prst="ellipse">
          <a:avLst/>
        </a:prstGeom>
      </dgm:spPr>
    </dgm:pt>
    <dgm:pt modelId="{3FB8CC61-BBCE-4426-8DAA-2093C4DDCAAE}" type="pres">
      <dgm:prSet presAssocID="{BE536330-4944-4629-9D0F-DE8C77063178}" presName="iconRect" presStyleLbl="node1" presStyleIdx="1" presStyleCnt="4" custLinFactNeighborX="-86654" custLinFactNeighborY="126"/>
      <dgm:spPr>
        <a:xfrm>
          <a:off x="1970571" y="174420"/>
          <a:ext cx="459580" cy="45958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99D89E63-575E-436B-8156-44B1B97CA648}" type="pres">
      <dgm:prSet presAssocID="{BE536330-4944-4629-9D0F-DE8C77063178}" presName="spaceRect" presStyleCnt="0"/>
      <dgm:spPr/>
    </dgm:pt>
    <dgm:pt modelId="{68BBF0CA-729A-436D-A673-175833117074}" type="pres">
      <dgm:prSet presAssocID="{BE536330-4944-4629-9D0F-DE8C77063178}" presName="textRect" presStyleLbl="revTx" presStyleIdx="1" presStyleCnt="4" custScaleX="100000" custLinFactNeighborX="-28830" custLinFactNeighborY="-6566">
        <dgm:presLayoutVars>
          <dgm:chMax val="1"/>
          <dgm:chPref val="1"/>
        </dgm:presLayoutVars>
      </dgm:prSet>
      <dgm:spPr/>
    </dgm:pt>
    <dgm:pt modelId="{609E2168-35A1-413D-848C-003AE3D9B4D9}" type="pres">
      <dgm:prSet presAssocID="{502CC3E0-CCFF-4E84-AC3A-2D4FA98491A6}" presName="sibTrans" presStyleCnt="0"/>
      <dgm:spPr/>
    </dgm:pt>
    <dgm:pt modelId="{180A7083-45E0-4C4A-BB8A-FD5643E7FBC4}" type="pres">
      <dgm:prSet presAssocID="{5BB9AE7E-2D9B-4192-AACD-F43F5039FDF7}" presName="compNode" presStyleCnt="0"/>
      <dgm:spPr/>
    </dgm:pt>
    <dgm:pt modelId="{0821C505-1ADF-49BE-9E28-6CCA5A3E350B}" type="pres">
      <dgm:prSet presAssocID="{5BB9AE7E-2D9B-4192-AACD-F43F5039FDF7}" presName="iconBgRect" presStyleLbl="bgShp" presStyleIdx="2" presStyleCnt="4" custLinFactNeighborX="13938" custLinFactNeighborY="72"/>
      <dgm:spPr>
        <a:xfrm>
          <a:off x="3342746" y="3718"/>
          <a:ext cx="800982" cy="800982"/>
        </a:xfrm>
        <a:prstGeom prst="ellipse">
          <a:avLst/>
        </a:prstGeom>
      </dgm:spPr>
    </dgm:pt>
    <dgm:pt modelId="{BDF94A45-BF8A-43A7-A7A1-8C8430383F0D}" type="pres">
      <dgm:prSet presAssocID="{5BB9AE7E-2D9B-4192-AACD-F43F5039FDF7}" presName="iconRect" presStyleLbl="node1" presStyleIdx="2" presStyleCnt="4" custLinFactNeighborX="24291" custLinFactNeighborY="126"/>
      <dgm:spPr>
        <a:xfrm>
          <a:off x="3513447" y="174420"/>
          <a:ext cx="459580" cy="45958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E38282D6-143D-4106-9C77-641CECC1D39B}" type="pres">
      <dgm:prSet presAssocID="{5BB9AE7E-2D9B-4192-AACD-F43F5039FDF7}" presName="spaceRect" presStyleCnt="0"/>
      <dgm:spPr/>
    </dgm:pt>
    <dgm:pt modelId="{3BB92F8B-EC0F-4A3F-A596-EC1349F69FF2}" type="pres">
      <dgm:prSet presAssocID="{5BB9AE7E-2D9B-4192-AACD-F43F5039FDF7}" presName="textRect" presStyleLbl="revTx" presStyleIdx="2" presStyleCnt="4" custScaleX="189717" custLinFactNeighborX="8817" custLinFactNeighborY="-4843">
        <dgm:presLayoutVars>
          <dgm:chMax val="1"/>
          <dgm:chPref val="1"/>
        </dgm:presLayoutVars>
      </dgm:prSet>
      <dgm:spPr/>
    </dgm:pt>
    <dgm:pt modelId="{7FED5DEB-AD97-448F-8E37-D81EB2F18CF8}" type="pres">
      <dgm:prSet presAssocID="{CC0486B9-8C62-4AB6-938E-F40B06D17E1E}" presName="sibTrans" presStyleCnt="0"/>
      <dgm:spPr/>
    </dgm:pt>
    <dgm:pt modelId="{99B2B78C-F1E1-4943-A32D-7FB306197128}" type="pres">
      <dgm:prSet presAssocID="{FF24D6C0-237E-4B40-942C-F7423310285C}" presName="compNode" presStyleCnt="0"/>
      <dgm:spPr/>
    </dgm:pt>
    <dgm:pt modelId="{705D8730-8253-4151-B518-C789CEB466B9}" type="pres">
      <dgm:prSet presAssocID="{FF24D6C0-237E-4B40-942C-F7423310285C}" presName="iconBgRect" presStyleLbl="bgShp" presStyleIdx="3" presStyleCnt="4" custLinFactNeighborX="57759" custLinFactNeighborY="1202"/>
      <dgm:spPr>
        <a:xfrm>
          <a:off x="4885622" y="3718"/>
          <a:ext cx="800982" cy="800982"/>
        </a:xfrm>
        <a:prstGeom prst="ellipse">
          <a:avLst/>
        </a:prstGeom>
      </dgm:spPr>
    </dgm:pt>
    <dgm:pt modelId="{90103857-BABD-4016-8EA6-8EEA69BE8059}" type="pres">
      <dgm:prSet presAssocID="{FF24D6C0-237E-4B40-942C-F7423310285C}" presName="iconRect" presStyleLbl="node1" presStyleIdx="3" presStyleCnt="4" custLinFactNeighborX="97060" custLinFactNeighborY="2096"/>
      <dgm:spPr>
        <a:xfrm>
          <a:off x="5056323" y="174420"/>
          <a:ext cx="459580" cy="45958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D7FA422B-7F60-4E5E-BBB8-EDA003DCB2FE}" type="pres">
      <dgm:prSet presAssocID="{FF24D6C0-237E-4B40-942C-F7423310285C}" presName="spaceRect" presStyleCnt="0"/>
      <dgm:spPr/>
    </dgm:pt>
    <dgm:pt modelId="{FBCB480A-A62C-4CC4-8A09-7AAA598AD2BA}" type="pres">
      <dgm:prSet presAssocID="{FF24D6C0-237E-4B40-942C-F7423310285C}" presName="textRect" presStyleLbl="revTx" presStyleIdx="3" presStyleCnt="4" custScaleX="124649" custLinFactNeighborX="32769" custLinFactNeighborY="-5202">
        <dgm:presLayoutVars>
          <dgm:chMax val="1"/>
          <dgm:chPref val="1"/>
        </dgm:presLayoutVars>
      </dgm:prSet>
      <dgm:spPr/>
    </dgm:pt>
  </dgm:ptLst>
  <dgm:cxnLst>
    <dgm:cxn modelId="{05798D34-30F5-43A8-A857-701F348747CB}" type="presOf" srcId="{A5609DCB-96A4-4C34-84F2-65CEC65B26F6}" destId="{3C16F731-7452-4FBE-B58A-4ADF8C0D3D67}" srcOrd="0" destOrd="0" presId="urn:microsoft.com/office/officeart/2018/5/layout/IconCircleLabelList"/>
    <dgm:cxn modelId="{2EC1324C-FB59-43E4-9AD5-FAFEE757C079}" srcId="{A5609DCB-96A4-4C34-84F2-65CEC65B26F6}" destId="{5BB9AE7E-2D9B-4192-AACD-F43F5039FDF7}" srcOrd="2" destOrd="0" parTransId="{BB08A94A-2005-4E49-B7C4-B6B5BAB5CABE}" sibTransId="{CC0486B9-8C62-4AB6-938E-F40B06D17E1E}"/>
    <dgm:cxn modelId="{E5A120A8-59DD-40B0-9E8A-51F29B368D57}" srcId="{A5609DCB-96A4-4C34-84F2-65CEC65B26F6}" destId="{FF24D6C0-237E-4B40-942C-F7423310285C}" srcOrd="3" destOrd="0" parTransId="{772681ED-4B85-4E84-94C5-0B9D7AC4F37F}" sibTransId="{D07DE314-0BDF-406A-B21C-078EAE222DB0}"/>
    <dgm:cxn modelId="{604902AA-9D9B-4C00-832E-4D5FCB0A6E03}" type="presOf" srcId="{CAFF02ED-57C3-40D3-B095-B77BD53083DB}" destId="{69CEDF37-15EC-4AD9-99BC-41C201E18830}" srcOrd="0" destOrd="0" presId="urn:microsoft.com/office/officeart/2018/5/layout/IconCircleLabelList"/>
    <dgm:cxn modelId="{E36E97AC-7CDD-415A-90EB-23C9401632A9}" type="presOf" srcId="{FF24D6C0-237E-4B40-942C-F7423310285C}" destId="{FBCB480A-A62C-4CC4-8A09-7AAA598AD2BA}" srcOrd="0" destOrd="0" presId="urn:microsoft.com/office/officeart/2018/5/layout/IconCircleLabelList"/>
    <dgm:cxn modelId="{C43D23AF-DEE4-452D-96D1-4A79038B2DE8}" srcId="{A5609DCB-96A4-4C34-84F2-65CEC65B26F6}" destId="{CAFF02ED-57C3-40D3-B095-B77BD53083DB}" srcOrd="0" destOrd="0" parTransId="{B3E012EA-CED6-48CC-9048-001537AFA45D}" sibTransId="{A708FC1E-1B27-4E9D-B093-249E3E1E53BE}"/>
    <dgm:cxn modelId="{F72C76D0-D52F-48D2-B17A-4E7FD43A3C0B}" type="presOf" srcId="{5BB9AE7E-2D9B-4192-AACD-F43F5039FDF7}" destId="{3BB92F8B-EC0F-4A3F-A596-EC1349F69FF2}" srcOrd="0" destOrd="0" presId="urn:microsoft.com/office/officeart/2018/5/layout/IconCircleLabelList"/>
    <dgm:cxn modelId="{DB603EED-47AC-443B-B083-05473E9CD2BB}" type="presOf" srcId="{BE536330-4944-4629-9D0F-DE8C77063178}" destId="{68BBF0CA-729A-436D-A673-175833117074}" srcOrd="0" destOrd="0" presId="urn:microsoft.com/office/officeart/2018/5/layout/IconCircleLabelList"/>
    <dgm:cxn modelId="{F89165F7-AF5B-435E-80F0-63ACB7A1EF2E}" srcId="{A5609DCB-96A4-4C34-84F2-65CEC65B26F6}" destId="{BE536330-4944-4629-9D0F-DE8C77063178}" srcOrd="1" destOrd="0" parTransId="{3A049849-BB78-49AB-A6E9-786B6DC1C876}" sibTransId="{502CC3E0-CCFF-4E84-AC3A-2D4FA98491A6}"/>
    <dgm:cxn modelId="{0138BF8F-27F0-4B93-805D-122467E9D89D}" type="presParOf" srcId="{3C16F731-7452-4FBE-B58A-4ADF8C0D3D67}" destId="{B32E8776-A094-4144-8A84-07A0BCBFE40A}" srcOrd="0" destOrd="0" presId="urn:microsoft.com/office/officeart/2018/5/layout/IconCircleLabelList"/>
    <dgm:cxn modelId="{746C3287-FCE8-4E40-99D2-F4BEB291BB92}" type="presParOf" srcId="{B32E8776-A094-4144-8A84-07A0BCBFE40A}" destId="{F42E9C95-4B2A-49A6-A26A-7F42CB048AFD}" srcOrd="0" destOrd="0" presId="urn:microsoft.com/office/officeart/2018/5/layout/IconCircleLabelList"/>
    <dgm:cxn modelId="{1EA6BDC3-FE07-4585-B6BC-2089DA0AF3A3}" type="presParOf" srcId="{B32E8776-A094-4144-8A84-07A0BCBFE40A}" destId="{81614666-E9D9-442E-A5AC-1896FCFAC89F}" srcOrd="1" destOrd="0" presId="urn:microsoft.com/office/officeart/2018/5/layout/IconCircleLabelList"/>
    <dgm:cxn modelId="{FA968265-FAA0-4432-8F24-9865483F647F}" type="presParOf" srcId="{B32E8776-A094-4144-8A84-07A0BCBFE40A}" destId="{7FA2C6DE-9CAF-40D6-A662-2D6FD2204759}" srcOrd="2" destOrd="0" presId="urn:microsoft.com/office/officeart/2018/5/layout/IconCircleLabelList"/>
    <dgm:cxn modelId="{58CFC5C6-C02C-4BD7-8B09-B46ACE55BE69}" type="presParOf" srcId="{B32E8776-A094-4144-8A84-07A0BCBFE40A}" destId="{69CEDF37-15EC-4AD9-99BC-41C201E18830}" srcOrd="3" destOrd="0" presId="urn:microsoft.com/office/officeart/2018/5/layout/IconCircleLabelList"/>
    <dgm:cxn modelId="{B5F86871-80F4-4E56-AE11-35670A03323A}" type="presParOf" srcId="{3C16F731-7452-4FBE-B58A-4ADF8C0D3D67}" destId="{A0176D15-FB39-49C1-BCFC-CE0C964A286A}" srcOrd="1" destOrd="0" presId="urn:microsoft.com/office/officeart/2018/5/layout/IconCircleLabelList"/>
    <dgm:cxn modelId="{6D794907-7422-4183-A4E9-5006FBA2DB95}" type="presParOf" srcId="{3C16F731-7452-4FBE-B58A-4ADF8C0D3D67}" destId="{A33DD71D-CDCD-474D-89F2-4220F875BDE2}" srcOrd="2" destOrd="0" presId="urn:microsoft.com/office/officeart/2018/5/layout/IconCircleLabelList"/>
    <dgm:cxn modelId="{01D7213C-5D13-4130-AB0D-F525B9BEE443}" type="presParOf" srcId="{A33DD71D-CDCD-474D-89F2-4220F875BDE2}" destId="{3D327D99-7363-405D-95EA-B6F22EDE834A}" srcOrd="0" destOrd="0" presId="urn:microsoft.com/office/officeart/2018/5/layout/IconCircleLabelList"/>
    <dgm:cxn modelId="{6347B504-6C05-432C-8851-07F499B2AE57}" type="presParOf" srcId="{A33DD71D-CDCD-474D-89F2-4220F875BDE2}" destId="{3FB8CC61-BBCE-4426-8DAA-2093C4DDCAAE}" srcOrd="1" destOrd="0" presId="urn:microsoft.com/office/officeart/2018/5/layout/IconCircleLabelList"/>
    <dgm:cxn modelId="{650544DC-94EE-4E63-81C1-B96EADC8D2D3}" type="presParOf" srcId="{A33DD71D-CDCD-474D-89F2-4220F875BDE2}" destId="{99D89E63-575E-436B-8156-44B1B97CA648}" srcOrd="2" destOrd="0" presId="urn:microsoft.com/office/officeart/2018/5/layout/IconCircleLabelList"/>
    <dgm:cxn modelId="{3991C54C-8F54-4472-9C90-751F002DB0FE}" type="presParOf" srcId="{A33DD71D-CDCD-474D-89F2-4220F875BDE2}" destId="{68BBF0CA-729A-436D-A673-175833117074}" srcOrd="3" destOrd="0" presId="urn:microsoft.com/office/officeart/2018/5/layout/IconCircleLabelList"/>
    <dgm:cxn modelId="{7486A972-4AD9-4BFF-8CAA-06B0A48C825B}" type="presParOf" srcId="{3C16F731-7452-4FBE-B58A-4ADF8C0D3D67}" destId="{609E2168-35A1-413D-848C-003AE3D9B4D9}" srcOrd="3" destOrd="0" presId="urn:microsoft.com/office/officeart/2018/5/layout/IconCircleLabelList"/>
    <dgm:cxn modelId="{639EA9D6-EC59-4CBB-B870-A71CA270C19E}" type="presParOf" srcId="{3C16F731-7452-4FBE-B58A-4ADF8C0D3D67}" destId="{180A7083-45E0-4C4A-BB8A-FD5643E7FBC4}" srcOrd="4" destOrd="0" presId="urn:microsoft.com/office/officeart/2018/5/layout/IconCircleLabelList"/>
    <dgm:cxn modelId="{6CFB95F3-6E80-4512-A6A8-CE56F6C0CA27}" type="presParOf" srcId="{180A7083-45E0-4C4A-BB8A-FD5643E7FBC4}" destId="{0821C505-1ADF-49BE-9E28-6CCA5A3E350B}" srcOrd="0" destOrd="0" presId="urn:microsoft.com/office/officeart/2018/5/layout/IconCircleLabelList"/>
    <dgm:cxn modelId="{7319944B-EE31-4A48-B1D0-7340A7A2FDDB}" type="presParOf" srcId="{180A7083-45E0-4C4A-BB8A-FD5643E7FBC4}" destId="{BDF94A45-BF8A-43A7-A7A1-8C8430383F0D}" srcOrd="1" destOrd="0" presId="urn:microsoft.com/office/officeart/2018/5/layout/IconCircleLabelList"/>
    <dgm:cxn modelId="{1B480FB0-BB40-4333-861C-4909FCF1B87B}" type="presParOf" srcId="{180A7083-45E0-4C4A-BB8A-FD5643E7FBC4}" destId="{E38282D6-143D-4106-9C77-641CECC1D39B}" srcOrd="2" destOrd="0" presId="urn:microsoft.com/office/officeart/2018/5/layout/IconCircleLabelList"/>
    <dgm:cxn modelId="{E18A8A84-7BA0-43CE-B3DE-17D603409826}" type="presParOf" srcId="{180A7083-45E0-4C4A-BB8A-FD5643E7FBC4}" destId="{3BB92F8B-EC0F-4A3F-A596-EC1349F69FF2}" srcOrd="3" destOrd="0" presId="urn:microsoft.com/office/officeart/2018/5/layout/IconCircleLabelList"/>
    <dgm:cxn modelId="{F7482C0D-7AC2-4C03-8E84-476B62FC7D7E}" type="presParOf" srcId="{3C16F731-7452-4FBE-B58A-4ADF8C0D3D67}" destId="{7FED5DEB-AD97-448F-8E37-D81EB2F18CF8}" srcOrd="5" destOrd="0" presId="urn:microsoft.com/office/officeart/2018/5/layout/IconCircleLabelList"/>
    <dgm:cxn modelId="{26C9B79A-3617-48F9-A13B-73A2ED8678BF}" type="presParOf" srcId="{3C16F731-7452-4FBE-B58A-4ADF8C0D3D67}" destId="{99B2B78C-F1E1-4943-A32D-7FB306197128}" srcOrd="6" destOrd="0" presId="urn:microsoft.com/office/officeart/2018/5/layout/IconCircleLabelList"/>
    <dgm:cxn modelId="{6313904B-3336-496D-83B4-A92B3A3C4C1C}" type="presParOf" srcId="{99B2B78C-F1E1-4943-A32D-7FB306197128}" destId="{705D8730-8253-4151-B518-C789CEB466B9}" srcOrd="0" destOrd="0" presId="urn:microsoft.com/office/officeart/2018/5/layout/IconCircleLabelList"/>
    <dgm:cxn modelId="{41880C19-693C-4F04-87E6-5A2274AFC4C0}" type="presParOf" srcId="{99B2B78C-F1E1-4943-A32D-7FB306197128}" destId="{90103857-BABD-4016-8EA6-8EEA69BE8059}" srcOrd="1" destOrd="0" presId="urn:microsoft.com/office/officeart/2018/5/layout/IconCircleLabelList"/>
    <dgm:cxn modelId="{DC7CB35F-F8F3-4CDC-8936-9176FB567820}" type="presParOf" srcId="{99B2B78C-F1E1-4943-A32D-7FB306197128}" destId="{D7FA422B-7F60-4E5E-BBB8-EDA003DCB2FE}" srcOrd="2" destOrd="0" presId="urn:microsoft.com/office/officeart/2018/5/layout/IconCircleLabelList"/>
    <dgm:cxn modelId="{1F3AF290-03C0-400D-AD65-1E2710936127}" type="presParOf" srcId="{99B2B78C-F1E1-4943-A32D-7FB306197128}" destId="{FBCB480A-A62C-4CC4-8A09-7AAA598AD2B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609DCB-96A4-4C34-84F2-65CEC65B26F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AFF02ED-57C3-40D3-B095-B77BD53083DB}">
      <dgm:prSet custT="1"/>
      <dgm:spPr>
        <a:xfrm>
          <a:off x="943" y="1054187"/>
          <a:ext cx="1313085" cy="52523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IE" sz="1600" kern="1200" cap="all" dirty="0" err="1">
              <a:latin typeface="Calibri" panose="020F0502020204030204"/>
              <a:ea typeface="+mn-ea"/>
              <a:cs typeface="+mn-cs"/>
            </a:rPr>
            <a:t>Vérification</a:t>
          </a:r>
          <a:r>
            <a:rPr lang="en-IE" sz="1600" kern="1200" cap="all" dirty="0">
              <a:latin typeface="Calibri" panose="020F0502020204030204"/>
              <a:ea typeface="+mn-ea"/>
              <a:cs typeface="+mn-cs"/>
            </a:rPr>
            <a:t> tierce-</a:t>
          </a:r>
          <a:r>
            <a:rPr lang="en-IE" sz="1600" kern="1200" cap="all" dirty="0" err="1">
              <a:latin typeface="Calibri" panose="020F0502020204030204"/>
              <a:ea typeface="+mn-ea"/>
              <a:cs typeface="+mn-cs"/>
            </a:rPr>
            <a:t>partie</a:t>
          </a:r>
          <a:endParaRPr lang="en-US" sz="1600" kern="1200" cap="all" dirty="0">
            <a:latin typeface="Calibri" panose="020F0502020204030204"/>
            <a:ea typeface="+mn-ea"/>
            <a:cs typeface="+mn-cs"/>
          </a:endParaRPr>
        </a:p>
      </dgm:t>
    </dgm:pt>
    <dgm:pt modelId="{B3E012EA-CED6-48CC-9048-001537AFA45D}" type="parTrans" cxnId="{C43D23AF-DEE4-452D-96D1-4A79038B2DE8}">
      <dgm:prSet/>
      <dgm:spPr/>
      <dgm:t>
        <a:bodyPr/>
        <a:lstStyle/>
        <a:p>
          <a:endParaRPr lang="en-US"/>
        </a:p>
      </dgm:t>
    </dgm:pt>
    <dgm:pt modelId="{A708FC1E-1B27-4E9D-B093-249E3E1E53BE}" type="sibTrans" cxnId="{C43D23AF-DEE4-452D-96D1-4A79038B2DE8}">
      <dgm:prSet/>
      <dgm:spPr/>
      <dgm:t>
        <a:bodyPr/>
        <a:lstStyle/>
        <a:p>
          <a:endParaRPr lang="en-US"/>
        </a:p>
      </dgm:t>
    </dgm:pt>
    <dgm:pt modelId="{BE536330-4944-4629-9D0F-DE8C77063178}">
      <dgm:prSet custT="1"/>
      <dgm:spPr>
        <a:xfrm>
          <a:off x="1543819" y="1054187"/>
          <a:ext cx="1313085" cy="52523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kern="1200" cap="all" dirty="0" err="1">
              <a:latin typeface="Calibri" panose="020F0502020204030204"/>
              <a:ea typeface="+mn-ea"/>
              <a:cs typeface="+mn-cs"/>
            </a:rPr>
            <a:t>Systèmes</a:t>
          </a:r>
          <a:r>
            <a:rPr lang="en-US" sz="1600" kern="1200" cap="all" dirty="0">
              <a:latin typeface="Calibri" panose="020F0502020204030204"/>
              <a:ea typeface="+mn-ea"/>
              <a:cs typeface="+mn-cs"/>
            </a:rPr>
            <a:t> de certification </a:t>
          </a:r>
          <a:r>
            <a:rPr lang="en-US" sz="1600" kern="1200" cap="all" dirty="0" err="1">
              <a:latin typeface="Calibri" panose="020F0502020204030204"/>
              <a:ea typeface="+mn-ea"/>
              <a:cs typeface="+mn-cs"/>
            </a:rPr>
            <a:t>fiables</a:t>
          </a:r>
          <a:endParaRPr lang="en-US" sz="1600" kern="1200" cap="all" dirty="0">
            <a:latin typeface="Calibri" panose="020F0502020204030204"/>
            <a:ea typeface="+mn-ea"/>
            <a:cs typeface="+mn-cs"/>
          </a:endParaRPr>
        </a:p>
      </dgm:t>
    </dgm:pt>
    <dgm:pt modelId="{3A049849-BB78-49AB-A6E9-786B6DC1C876}" type="parTrans" cxnId="{F89165F7-AF5B-435E-80F0-63ACB7A1EF2E}">
      <dgm:prSet/>
      <dgm:spPr/>
      <dgm:t>
        <a:bodyPr/>
        <a:lstStyle/>
        <a:p>
          <a:endParaRPr lang="en-US"/>
        </a:p>
      </dgm:t>
    </dgm:pt>
    <dgm:pt modelId="{502CC3E0-CCFF-4E84-AC3A-2D4FA98491A6}" type="sibTrans" cxnId="{F89165F7-AF5B-435E-80F0-63ACB7A1EF2E}">
      <dgm:prSet/>
      <dgm:spPr/>
      <dgm:t>
        <a:bodyPr/>
        <a:lstStyle/>
        <a:p>
          <a:endParaRPr lang="en-US"/>
        </a:p>
      </dgm:t>
    </dgm:pt>
    <dgm:pt modelId="{4B66D528-D445-40B5-A3AB-951BB2A90982}">
      <dgm:prSet custT="1"/>
      <dgm:spPr>
        <a:xfrm>
          <a:off x="1543819" y="1054187"/>
          <a:ext cx="1313085" cy="525234"/>
        </a:xfrm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cap="all" dirty="0" err="1">
              <a:latin typeface="Calibri" panose="020F0502020204030204"/>
              <a:ea typeface="+mn-ea"/>
              <a:cs typeface="+mn-cs"/>
            </a:rPr>
            <a:t>Registres</a:t>
          </a:r>
          <a:r>
            <a:rPr lang="en-US" sz="1600" cap="all" dirty="0">
              <a:latin typeface="Calibri" panose="020F0502020204030204"/>
              <a:ea typeface="+mn-ea"/>
              <a:cs typeface="+mn-cs"/>
            </a:rPr>
            <a:t> publics</a:t>
          </a:r>
        </a:p>
      </dgm:t>
    </dgm:pt>
    <dgm:pt modelId="{8ED8EEE3-125D-4474-B86D-0318224994FA}" type="parTrans" cxnId="{58AB637A-8196-4D2E-8EA7-9B17E8EB5B82}">
      <dgm:prSet/>
      <dgm:spPr/>
      <dgm:t>
        <a:bodyPr/>
        <a:lstStyle/>
        <a:p>
          <a:endParaRPr lang="en-IE"/>
        </a:p>
      </dgm:t>
    </dgm:pt>
    <dgm:pt modelId="{78065B09-CB44-49AD-B5AB-F7A5BCA35F32}" type="sibTrans" cxnId="{58AB637A-8196-4D2E-8EA7-9B17E8EB5B82}">
      <dgm:prSet/>
      <dgm:spPr/>
      <dgm:t>
        <a:bodyPr/>
        <a:lstStyle/>
        <a:p>
          <a:endParaRPr lang="en-IE"/>
        </a:p>
      </dgm:t>
    </dgm:pt>
    <dgm:pt modelId="{3C16F731-7452-4FBE-B58A-4ADF8C0D3D67}" type="pres">
      <dgm:prSet presAssocID="{A5609DCB-96A4-4C34-84F2-65CEC65B26F6}" presName="root" presStyleCnt="0">
        <dgm:presLayoutVars>
          <dgm:dir/>
          <dgm:resizeHandles val="exact"/>
        </dgm:presLayoutVars>
      </dgm:prSet>
      <dgm:spPr/>
    </dgm:pt>
    <dgm:pt modelId="{B32E8776-A094-4144-8A84-07A0BCBFE40A}" type="pres">
      <dgm:prSet presAssocID="{CAFF02ED-57C3-40D3-B095-B77BD53083DB}" presName="compNode" presStyleCnt="0"/>
      <dgm:spPr/>
    </dgm:pt>
    <dgm:pt modelId="{F42E9C95-4B2A-49A6-A26A-7F42CB048AFD}" type="pres">
      <dgm:prSet presAssocID="{CAFF02ED-57C3-40D3-B095-B77BD53083DB}" presName="iconBgRect" presStyleLbl="bgShp" presStyleIdx="0" presStyleCnt="3" custLinFactX="-12288" custLinFactNeighborX="-100000" custLinFactNeighborY="-182"/>
      <dgm:spPr>
        <a:xfrm>
          <a:off x="256994" y="3718"/>
          <a:ext cx="800982" cy="800982"/>
        </a:xfrm>
        <a:prstGeom prst="ellipse">
          <a:avLst/>
        </a:prstGeom>
      </dgm:spPr>
    </dgm:pt>
    <dgm:pt modelId="{81614666-E9D9-442E-A5AC-1896FCFAC89F}" type="pres">
      <dgm:prSet presAssocID="{CAFF02ED-57C3-40D3-B095-B77BD53083DB}" presName="iconRect" presStyleLbl="node1" presStyleIdx="0" presStyleCnt="3" custLinFactX="-95702" custLinFactNeighborX="-100000" custLinFactNeighborY="-318"/>
      <dgm:spPr>
        <a:xfrm>
          <a:off x="427695" y="174420"/>
          <a:ext cx="459580" cy="4595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7FA2C6DE-9CAF-40D6-A662-2D6FD2204759}" type="pres">
      <dgm:prSet presAssocID="{CAFF02ED-57C3-40D3-B095-B77BD53083DB}" presName="spaceRect" presStyleCnt="0"/>
      <dgm:spPr/>
    </dgm:pt>
    <dgm:pt modelId="{69CEDF37-15EC-4AD9-99BC-41C201E18830}" type="pres">
      <dgm:prSet presAssocID="{CAFF02ED-57C3-40D3-B095-B77BD53083DB}" presName="textRect" presStyleLbl="revTx" presStyleIdx="0" presStyleCnt="3" custScaleX="117453" custScaleY="100000" custLinFactNeighborX="-68654" custLinFactNeighborY="-26166">
        <dgm:presLayoutVars>
          <dgm:chMax val="1"/>
          <dgm:chPref val="1"/>
        </dgm:presLayoutVars>
      </dgm:prSet>
      <dgm:spPr/>
    </dgm:pt>
    <dgm:pt modelId="{A0176D15-FB39-49C1-BCFC-CE0C964A286A}" type="pres">
      <dgm:prSet presAssocID="{A708FC1E-1B27-4E9D-B093-249E3E1E53BE}" presName="sibTrans" presStyleCnt="0"/>
      <dgm:spPr/>
    </dgm:pt>
    <dgm:pt modelId="{A33DD71D-CDCD-474D-89F2-4220F875BDE2}" type="pres">
      <dgm:prSet presAssocID="{BE536330-4944-4629-9D0F-DE8C77063178}" presName="compNode" presStyleCnt="0"/>
      <dgm:spPr/>
    </dgm:pt>
    <dgm:pt modelId="{3D327D99-7363-405D-95EA-B6F22EDE834A}" type="pres">
      <dgm:prSet presAssocID="{BE536330-4944-4629-9D0F-DE8C77063178}" presName="iconBgRect" presStyleLbl="bgShp" presStyleIdx="1" presStyleCnt="3" custLinFactNeighborX="-23434" custLinFactNeighborY="72"/>
      <dgm:spPr>
        <a:xfrm>
          <a:off x="1799870" y="3718"/>
          <a:ext cx="800982" cy="800982"/>
        </a:xfrm>
        <a:prstGeom prst="ellipse">
          <a:avLst/>
        </a:prstGeom>
      </dgm:spPr>
    </dgm:pt>
    <dgm:pt modelId="{3FB8CC61-BBCE-4426-8DAA-2093C4DDCAAE}" type="pres">
      <dgm:prSet presAssocID="{BE536330-4944-4629-9D0F-DE8C77063178}" presName="iconRect" presStyleLbl="node1" presStyleIdx="1" presStyleCnt="3" custLinFactNeighborX="-40839" custLinFactNeighborY="126"/>
      <dgm:spPr>
        <a:xfrm>
          <a:off x="1970571" y="174420"/>
          <a:ext cx="459580" cy="45958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Of Directors with solid fill"/>
        </a:ext>
      </dgm:extLst>
    </dgm:pt>
    <dgm:pt modelId="{99D89E63-575E-436B-8156-44B1B97CA648}" type="pres">
      <dgm:prSet presAssocID="{BE536330-4944-4629-9D0F-DE8C77063178}" presName="spaceRect" presStyleCnt="0"/>
      <dgm:spPr/>
    </dgm:pt>
    <dgm:pt modelId="{68BBF0CA-729A-436D-A673-175833117074}" type="pres">
      <dgm:prSet presAssocID="{BE536330-4944-4629-9D0F-DE8C77063178}" presName="textRect" presStyleLbl="revTx" presStyleIdx="1" presStyleCnt="3" custScaleX="102643" custLinFactNeighborX="-12025" custLinFactNeighborY="-26166">
        <dgm:presLayoutVars>
          <dgm:chMax val="1"/>
          <dgm:chPref val="1"/>
        </dgm:presLayoutVars>
      </dgm:prSet>
      <dgm:spPr/>
    </dgm:pt>
    <dgm:pt modelId="{D8C9B209-8731-4B29-9C27-C7BA25EEBD52}" type="pres">
      <dgm:prSet presAssocID="{502CC3E0-CCFF-4E84-AC3A-2D4FA98491A6}" presName="sibTrans" presStyleCnt="0"/>
      <dgm:spPr/>
    </dgm:pt>
    <dgm:pt modelId="{836ADC07-B15C-4A62-A32C-E309FA841157}" type="pres">
      <dgm:prSet presAssocID="{4B66D528-D445-40B5-A3AB-951BB2A90982}" presName="compNode" presStyleCnt="0"/>
      <dgm:spPr/>
    </dgm:pt>
    <dgm:pt modelId="{4250039D-BA02-4289-9AE1-0D36AAD1ECE8}" type="pres">
      <dgm:prSet presAssocID="{4B66D528-D445-40B5-A3AB-951BB2A90982}" presName="iconBgRect" presStyleLbl="bgShp" presStyleIdx="2" presStyleCnt="3" custLinFactNeighborX="97925" custLinFactNeighborY="80"/>
      <dgm:spPr/>
    </dgm:pt>
    <dgm:pt modelId="{1D100DF1-4171-4E6E-8986-0AE5B1A7F00B}" type="pres">
      <dgm:prSet presAssocID="{4B66D528-D445-40B5-A3AB-951BB2A90982}" presName="iconRect" presStyleLbl="node1" presStyleIdx="2" presStyleCnt="3" custLinFactX="70670" custLinFactNeighborX="100000" custLinFactNeighborY="-177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with solid fill"/>
        </a:ext>
      </dgm:extLst>
    </dgm:pt>
    <dgm:pt modelId="{44CC26E6-39CE-4612-A97B-B7DA5E07374D}" type="pres">
      <dgm:prSet presAssocID="{4B66D528-D445-40B5-A3AB-951BB2A90982}" presName="spaceRect" presStyleCnt="0"/>
      <dgm:spPr/>
    </dgm:pt>
    <dgm:pt modelId="{DB4148F8-A1FC-4522-BB9B-40A2A5F26546}" type="pres">
      <dgm:prSet presAssocID="{4B66D528-D445-40B5-A3AB-951BB2A90982}" presName="textRect" presStyleLbl="revTx" presStyleIdx="2" presStyleCnt="3" custLinFactNeighborX="59928" custLinFactNeighborY="-26166">
        <dgm:presLayoutVars>
          <dgm:chMax val="1"/>
          <dgm:chPref val="1"/>
        </dgm:presLayoutVars>
      </dgm:prSet>
      <dgm:spPr>
        <a:prstGeom prst="rect">
          <a:avLst/>
        </a:prstGeom>
      </dgm:spPr>
    </dgm:pt>
  </dgm:ptLst>
  <dgm:cxnLst>
    <dgm:cxn modelId="{E3DD9D19-A57B-49C8-924F-5A9AA7B2F757}" type="presOf" srcId="{4B66D528-D445-40B5-A3AB-951BB2A90982}" destId="{DB4148F8-A1FC-4522-BB9B-40A2A5F26546}" srcOrd="0" destOrd="0" presId="urn:microsoft.com/office/officeart/2018/5/layout/IconCircleLabelList"/>
    <dgm:cxn modelId="{05798D34-30F5-43A8-A857-701F348747CB}" type="presOf" srcId="{A5609DCB-96A4-4C34-84F2-65CEC65B26F6}" destId="{3C16F731-7452-4FBE-B58A-4ADF8C0D3D67}" srcOrd="0" destOrd="0" presId="urn:microsoft.com/office/officeart/2018/5/layout/IconCircleLabelList"/>
    <dgm:cxn modelId="{58AB637A-8196-4D2E-8EA7-9B17E8EB5B82}" srcId="{A5609DCB-96A4-4C34-84F2-65CEC65B26F6}" destId="{4B66D528-D445-40B5-A3AB-951BB2A90982}" srcOrd="2" destOrd="0" parTransId="{8ED8EEE3-125D-4474-B86D-0318224994FA}" sibTransId="{78065B09-CB44-49AD-B5AB-F7A5BCA35F32}"/>
    <dgm:cxn modelId="{604902AA-9D9B-4C00-832E-4D5FCB0A6E03}" type="presOf" srcId="{CAFF02ED-57C3-40D3-B095-B77BD53083DB}" destId="{69CEDF37-15EC-4AD9-99BC-41C201E18830}" srcOrd="0" destOrd="0" presId="urn:microsoft.com/office/officeart/2018/5/layout/IconCircleLabelList"/>
    <dgm:cxn modelId="{C43D23AF-DEE4-452D-96D1-4A79038B2DE8}" srcId="{A5609DCB-96A4-4C34-84F2-65CEC65B26F6}" destId="{CAFF02ED-57C3-40D3-B095-B77BD53083DB}" srcOrd="0" destOrd="0" parTransId="{B3E012EA-CED6-48CC-9048-001537AFA45D}" sibTransId="{A708FC1E-1B27-4E9D-B093-249E3E1E53BE}"/>
    <dgm:cxn modelId="{DB603EED-47AC-443B-B083-05473E9CD2BB}" type="presOf" srcId="{BE536330-4944-4629-9D0F-DE8C77063178}" destId="{68BBF0CA-729A-436D-A673-175833117074}" srcOrd="0" destOrd="0" presId="urn:microsoft.com/office/officeart/2018/5/layout/IconCircleLabelList"/>
    <dgm:cxn modelId="{F89165F7-AF5B-435E-80F0-63ACB7A1EF2E}" srcId="{A5609DCB-96A4-4C34-84F2-65CEC65B26F6}" destId="{BE536330-4944-4629-9D0F-DE8C77063178}" srcOrd="1" destOrd="0" parTransId="{3A049849-BB78-49AB-A6E9-786B6DC1C876}" sibTransId="{502CC3E0-CCFF-4E84-AC3A-2D4FA98491A6}"/>
    <dgm:cxn modelId="{0138BF8F-27F0-4B93-805D-122467E9D89D}" type="presParOf" srcId="{3C16F731-7452-4FBE-B58A-4ADF8C0D3D67}" destId="{B32E8776-A094-4144-8A84-07A0BCBFE40A}" srcOrd="0" destOrd="0" presId="urn:microsoft.com/office/officeart/2018/5/layout/IconCircleLabelList"/>
    <dgm:cxn modelId="{746C3287-FCE8-4E40-99D2-F4BEB291BB92}" type="presParOf" srcId="{B32E8776-A094-4144-8A84-07A0BCBFE40A}" destId="{F42E9C95-4B2A-49A6-A26A-7F42CB048AFD}" srcOrd="0" destOrd="0" presId="urn:microsoft.com/office/officeart/2018/5/layout/IconCircleLabelList"/>
    <dgm:cxn modelId="{1EA6BDC3-FE07-4585-B6BC-2089DA0AF3A3}" type="presParOf" srcId="{B32E8776-A094-4144-8A84-07A0BCBFE40A}" destId="{81614666-E9D9-442E-A5AC-1896FCFAC89F}" srcOrd="1" destOrd="0" presId="urn:microsoft.com/office/officeart/2018/5/layout/IconCircleLabelList"/>
    <dgm:cxn modelId="{FA968265-FAA0-4432-8F24-9865483F647F}" type="presParOf" srcId="{B32E8776-A094-4144-8A84-07A0BCBFE40A}" destId="{7FA2C6DE-9CAF-40D6-A662-2D6FD2204759}" srcOrd="2" destOrd="0" presId="urn:microsoft.com/office/officeart/2018/5/layout/IconCircleLabelList"/>
    <dgm:cxn modelId="{58CFC5C6-C02C-4BD7-8B09-B46ACE55BE69}" type="presParOf" srcId="{B32E8776-A094-4144-8A84-07A0BCBFE40A}" destId="{69CEDF37-15EC-4AD9-99BC-41C201E18830}" srcOrd="3" destOrd="0" presId="urn:microsoft.com/office/officeart/2018/5/layout/IconCircleLabelList"/>
    <dgm:cxn modelId="{B5F86871-80F4-4E56-AE11-35670A03323A}" type="presParOf" srcId="{3C16F731-7452-4FBE-B58A-4ADF8C0D3D67}" destId="{A0176D15-FB39-49C1-BCFC-CE0C964A286A}" srcOrd="1" destOrd="0" presId="urn:microsoft.com/office/officeart/2018/5/layout/IconCircleLabelList"/>
    <dgm:cxn modelId="{6D794907-7422-4183-A4E9-5006FBA2DB95}" type="presParOf" srcId="{3C16F731-7452-4FBE-B58A-4ADF8C0D3D67}" destId="{A33DD71D-CDCD-474D-89F2-4220F875BDE2}" srcOrd="2" destOrd="0" presId="urn:microsoft.com/office/officeart/2018/5/layout/IconCircleLabelList"/>
    <dgm:cxn modelId="{01D7213C-5D13-4130-AB0D-F525B9BEE443}" type="presParOf" srcId="{A33DD71D-CDCD-474D-89F2-4220F875BDE2}" destId="{3D327D99-7363-405D-95EA-B6F22EDE834A}" srcOrd="0" destOrd="0" presId="urn:microsoft.com/office/officeart/2018/5/layout/IconCircleLabelList"/>
    <dgm:cxn modelId="{6347B504-6C05-432C-8851-07F499B2AE57}" type="presParOf" srcId="{A33DD71D-CDCD-474D-89F2-4220F875BDE2}" destId="{3FB8CC61-BBCE-4426-8DAA-2093C4DDCAAE}" srcOrd="1" destOrd="0" presId="urn:microsoft.com/office/officeart/2018/5/layout/IconCircleLabelList"/>
    <dgm:cxn modelId="{650544DC-94EE-4E63-81C1-B96EADC8D2D3}" type="presParOf" srcId="{A33DD71D-CDCD-474D-89F2-4220F875BDE2}" destId="{99D89E63-575E-436B-8156-44B1B97CA648}" srcOrd="2" destOrd="0" presId="urn:microsoft.com/office/officeart/2018/5/layout/IconCircleLabelList"/>
    <dgm:cxn modelId="{3991C54C-8F54-4472-9C90-751F002DB0FE}" type="presParOf" srcId="{A33DD71D-CDCD-474D-89F2-4220F875BDE2}" destId="{68BBF0CA-729A-436D-A673-175833117074}" srcOrd="3" destOrd="0" presId="urn:microsoft.com/office/officeart/2018/5/layout/IconCircleLabelList"/>
    <dgm:cxn modelId="{72F9A750-F8EA-4678-8A02-4A2E4D109143}" type="presParOf" srcId="{3C16F731-7452-4FBE-B58A-4ADF8C0D3D67}" destId="{D8C9B209-8731-4B29-9C27-C7BA25EEBD52}" srcOrd="3" destOrd="0" presId="urn:microsoft.com/office/officeart/2018/5/layout/IconCircleLabelList"/>
    <dgm:cxn modelId="{D253F929-1779-488E-91CD-0C6753933608}" type="presParOf" srcId="{3C16F731-7452-4FBE-B58A-4ADF8C0D3D67}" destId="{836ADC07-B15C-4A62-A32C-E309FA841157}" srcOrd="4" destOrd="0" presId="urn:microsoft.com/office/officeart/2018/5/layout/IconCircleLabelList"/>
    <dgm:cxn modelId="{8F4D6D44-01E4-4E90-B114-48448B223448}" type="presParOf" srcId="{836ADC07-B15C-4A62-A32C-E309FA841157}" destId="{4250039D-BA02-4289-9AE1-0D36AAD1ECE8}" srcOrd="0" destOrd="0" presId="urn:microsoft.com/office/officeart/2018/5/layout/IconCircleLabelList"/>
    <dgm:cxn modelId="{785683AE-429E-4F26-8E42-0D9682314200}" type="presParOf" srcId="{836ADC07-B15C-4A62-A32C-E309FA841157}" destId="{1D100DF1-4171-4E6E-8986-0AE5B1A7F00B}" srcOrd="1" destOrd="0" presId="urn:microsoft.com/office/officeart/2018/5/layout/IconCircleLabelList"/>
    <dgm:cxn modelId="{4E853DDD-0B6D-4CB3-948B-CEE5FD0C5A93}" type="presParOf" srcId="{836ADC07-B15C-4A62-A32C-E309FA841157}" destId="{44CC26E6-39CE-4612-A97B-B7DA5E07374D}" srcOrd="2" destOrd="0" presId="urn:microsoft.com/office/officeart/2018/5/layout/IconCircleLabelList"/>
    <dgm:cxn modelId="{3CC7D1E7-4CCC-438C-8EE5-D4189AC12E1D}" type="presParOf" srcId="{836ADC07-B15C-4A62-A32C-E309FA841157}" destId="{DB4148F8-A1FC-4522-BB9B-40A2A5F2654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2CFC2-2433-4D45-B7C2-5DA3EF98C0A1}">
      <dsp:nvSpPr>
        <dsp:cNvPr id="0" name=""/>
        <dsp:cNvSpPr/>
      </dsp:nvSpPr>
      <dsp:spPr>
        <a:xfrm>
          <a:off x="124338" y="568790"/>
          <a:ext cx="1439861" cy="1439861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0" u="none" kern="1200"/>
            <a:t>Réduire drastiquement les émissions</a:t>
          </a:r>
          <a:endParaRPr lang="en-IE" sz="1600" b="0" kern="1200" dirty="0"/>
        </a:p>
      </dsp:txBody>
      <dsp:txXfrm>
        <a:off x="335201" y="779653"/>
        <a:ext cx="1018135" cy="1018135"/>
      </dsp:txXfrm>
    </dsp:sp>
    <dsp:sp modelId="{BEB45491-D05E-4DF8-92CC-728D97866EEB}">
      <dsp:nvSpPr>
        <dsp:cNvPr id="0" name=""/>
        <dsp:cNvSpPr/>
      </dsp:nvSpPr>
      <dsp:spPr>
        <a:xfrm>
          <a:off x="745633" y="2100118"/>
          <a:ext cx="286640" cy="28664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783627" y="2209729"/>
        <a:ext cx="210652" cy="67418"/>
      </dsp:txXfrm>
    </dsp:sp>
    <dsp:sp modelId="{DB3BAAEB-D4EE-442B-9DD9-2D823267F023}">
      <dsp:nvSpPr>
        <dsp:cNvPr id="0" name=""/>
        <dsp:cNvSpPr/>
      </dsp:nvSpPr>
      <dsp:spPr>
        <a:xfrm>
          <a:off x="401" y="2459412"/>
          <a:ext cx="1777102" cy="1098827"/>
        </a:xfrm>
        <a:prstGeom prst="ellipse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Doubler environ les absorptions carbone</a:t>
          </a:r>
          <a:endParaRPr lang="en-IE" sz="1400" kern="1200" dirty="0"/>
        </a:p>
      </dsp:txBody>
      <dsp:txXfrm>
        <a:off x="260652" y="2620331"/>
        <a:ext cx="1256600" cy="776989"/>
      </dsp:txXfrm>
    </dsp:sp>
    <dsp:sp modelId="{56F53239-0D30-4E99-AF16-E22F70C7670F}">
      <dsp:nvSpPr>
        <dsp:cNvPr id="0" name=""/>
        <dsp:cNvSpPr/>
      </dsp:nvSpPr>
      <dsp:spPr>
        <a:xfrm rot="14976">
          <a:off x="1734246" y="1907978"/>
          <a:ext cx="374935" cy="321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100" kern="1200"/>
        </a:p>
      </dsp:txBody>
      <dsp:txXfrm>
        <a:off x="1734246" y="1972013"/>
        <a:ext cx="278568" cy="192734"/>
      </dsp:txXfrm>
    </dsp:sp>
    <dsp:sp modelId="{2D072CFE-A6E2-4C46-9B2B-1C3AD7DD7E49}">
      <dsp:nvSpPr>
        <dsp:cNvPr id="0" name=""/>
        <dsp:cNvSpPr/>
      </dsp:nvSpPr>
      <dsp:spPr>
        <a:xfrm>
          <a:off x="2314355" y="1352261"/>
          <a:ext cx="1467393" cy="1441320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Neutralité climatique</a:t>
          </a:r>
          <a:endParaRPr lang="en-IE" sz="1700" kern="1200" dirty="0"/>
        </a:p>
      </dsp:txBody>
      <dsp:txXfrm>
        <a:off x="2529250" y="1563337"/>
        <a:ext cx="1037603" cy="1019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D2600-C91C-4FCB-88AD-BCACE064088C}">
      <dsp:nvSpPr>
        <dsp:cNvPr id="0" name=""/>
        <dsp:cNvSpPr/>
      </dsp:nvSpPr>
      <dsp:spPr>
        <a:xfrm>
          <a:off x="0" y="449802"/>
          <a:ext cx="10983331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429" tIns="437388" rIns="85242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b="1" kern="1200"/>
            <a:t>Objectif de l'UE de neutralité climatique d'ici 2050</a:t>
          </a:r>
          <a:endParaRPr lang="en-IE" sz="2100" b="1" kern="1200"/>
        </a:p>
      </dsp:txBody>
      <dsp:txXfrm>
        <a:off x="0" y="449802"/>
        <a:ext cx="10983331" cy="876487"/>
      </dsp:txXfrm>
    </dsp:sp>
    <dsp:sp modelId="{5B10B240-DE5F-476E-805B-717CFEBD22AD}">
      <dsp:nvSpPr>
        <dsp:cNvPr id="0" name=""/>
        <dsp:cNvSpPr/>
      </dsp:nvSpPr>
      <dsp:spPr>
        <a:xfrm>
          <a:off x="549166" y="139842"/>
          <a:ext cx="1012461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01" tIns="0" rIns="29060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b="1" kern="1200" dirty="0" err="1"/>
            <a:t>Loi</a:t>
          </a:r>
          <a:r>
            <a:rPr lang="en-IE" sz="2100" b="1" kern="1200" dirty="0"/>
            <a:t> climat </a:t>
          </a:r>
          <a:r>
            <a:rPr lang="en-IE" sz="2100" b="1" kern="1200" dirty="0" err="1"/>
            <a:t>européenne</a:t>
          </a:r>
          <a:r>
            <a:rPr lang="en-IE" sz="2100" b="1" kern="1200" dirty="0"/>
            <a:t>	</a:t>
          </a:r>
          <a:endParaRPr lang="en-IE" sz="2100" kern="1200" dirty="0"/>
        </a:p>
      </dsp:txBody>
      <dsp:txXfrm>
        <a:off x="579428" y="170104"/>
        <a:ext cx="10064086" cy="559396"/>
      </dsp:txXfrm>
    </dsp:sp>
    <dsp:sp modelId="{B0D7C2D4-5D07-4603-9021-473527475195}">
      <dsp:nvSpPr>
        <dsp:cNvPr id="0" name=""/>
        <dsp:cNvSpPr/>
      </dsp:nvSpPr>
      <dsp:spPr>
        <a:xfrm>
          <a:off x="0" y="1749650"/>
          <a:ext cx="10983331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64778"/>
              <a:satOff val="7965"/>
              <a:lumOff val="-2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429" tIns="437388" rIns="85242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b="1" kern="1200"/>
            <a:t>objectif ambitieux pour les absorptions nettes de carbone dans les sols, les forêts et les produits du bois : -310 Mtonnes d'ici 2030</a:t>
          </a:r>
          <a:endParaRPr lang="en-IE" sz="2100" b="1" kern="1200"/>
        </a:p>
      </dsp:txBody>
      <dsp:txXfrm>
        <a:off x="0" y="1749650"/>
        <a:ext cx="10983331" cy="1157625"/>
      </dsp:txXfrm>
    </dsp:sp>
    <dsp:sp modelId="{F25DD4E5-CA17-43ED-AB68-892FE15511AC}">
      <dsp:nvSpPr>
        <dsp:cNvPr id="0" name=""/>
        <dsp:cNvSpPr/>
      </dsp:nvSpPr>
      <dsp:spPr>
        <a:xfrm>
          <a:off x="549166" y="1439690"/>
          <a:ext cx="7688331" cy="619920"/>
        </a:xfrm>
        <a:prstGeom prst="roundRect">
          <a:avLst/>
        </a:prstGeom>
        <a:solidFill>
          <a:schemeClr val="accent4">
            <a:hueOff val="464778"/>
            <a:satOff val="7965"/>
            <a:lumOff val="-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01" tIns="0" rIns="29060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/>
            <a:t>Règlement sur l'utilisation des terres, le changement d'affectation des terres et la foresterie (LULUCF)</a:t>
          </a:r>
          <a:endParaRPr lang="en-IE" sz="2100" b="1" kern="1200"/>
        </a:p>
      </dsp:txBody>
      <dsp:txXfrm>
        <a:off x="579428" y="1469952"/>
        <a:ext cx="7627807" cy="559396"/>
      </dsp:txXfrm>
    </dsp:sp>
    <dsp:sp modelId="{B0E2BB38-1777-46AC-A3B0-D0154B403CDC}">
      <dsp:nvSpPr>
        <dsp:cNvPr id="0" name=""/>
        <dsp:cNvSpPr/>
      </dsp:nvSpPr>
      <dsp:spPr>
        <a:xfrm>
          <a:off x="0" y="3330635"/>
          <a:ext cx="10983331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29556"/>
              <a:satOff val="15930"/>
              <a:lumOff val="-5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429" tIns="437388" rIns="85242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b="1" kern="1200" dirty="0"/>
            <a:t>feuille de route pour permettre l'absorption de carbone :</a:t>
          </a:r>
          <a:endParaRPr lang="en-IE" sz="2100" b="1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b="1" kern="1200"/>
            <a:t>l'agriculture carbone devrait contribuer à l'objectif 2030 pour l'UTCF</a:t>
          </a:r>
          <a:endParaRPr lang="en-IE" sz="2100" b="1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b="1" kern="1200"/>
            <a:t>les solutions industrielles devraient éliminer au moins -5 Mtonnes en 2030</a:t>
          </a:r>
          <a:endParaRPr lang="en-IE" sz="2100" b="1" kern="1200"/>
        </a:p>
      </dsp:txBody>
      <dsp:txXfrm>
        <a:off x="0" y="3330635"/>
        <a:ext cx="10983331" cy="1786050"/>
      </dsp:txXfrm>
    </dsp:sp>
    <dsp:sp modelId="{8D0EAA70-49C6-47B2-B1E1-647A5624CE7F}">
      <dsp:nvSpPr>
        <dsp:cNvPr id="0" name=""/>
        <dsp:cNvSpPr/>
      </dsp:nvSpPr>
      <dsp:spPr>
        <a:xfrm>
          <a:off x="549166" y="3020675"/>
          <a:ext cx="7688331" cy="619920"/>
        </a:xfrm>
        <a:prstGeom prst="roundRect">
          <a:avLst/>
        </a:prstGeom>
        <a:solidFill>
          <a:schemeClr val="accent4">
            <a:hueOff val="929556"/>
            <a:satOff val="15930"/>
            <a:lumOff val="-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01" tIns="0" rIns="29060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/>
            <a:t>Communication sur les cycles du carbone durables</a:t>
          </a:r>
          <a:endParaRPr lang="en-IE" sz="2100" b="1" kern="1200"/>
        </a:p>
      </dsp:txBody>
      <dsp:txXfrm>
        <a:off x="579428" y="3050937"/>
        <a:ext cx="7627807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CF461-3C1D-4607-897D-FD0201B39A43}">
      <dsp:nvSpPr>
        <dsp:cNvPr id="0" name=""/>
        <dsp:cNvSpPr/>
      </dsp:nvSpPr>
      <dsp:spPr>
        <a:xfrm rot="5400000">
          <a:off x="3069678" y="-1128936"/>
          <a:ext cx="803989" cy="326745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b="1" kern="1200" dirty="0"/>
            <a:t>PAC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b="1" kern="1200" dirty="0"/>
            <a:t>Aides </a:t>
          </a:r>
          <a:r>
            <a:rPr lang="en-IE" sz="1500" b="1" kern="1200" dirty="0" err="1"/>
            <a:t>d'État</a:t>
          </a:r>
          <a:endParaRPr lang="en-IE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b="1" kern="1200" dirty="0"/>
            <a:t>Fonds </a:t>
          </a:r>
          <a:r>
            <a:rPr lang="en-IE" sz="1500" b="1" kern="1200" dirty="0" err="1"/>
            <a:t>d'innovation</a:t>
          </a:r>
          <a:endParaRPr lang="en-IE" sz="1500" b="1" kern="1200" dirty="0"/>
        </a:p>
      </dsp:txBody>
      <dsp:txXfrm rot="-5400000">
        <a:off x="1837944" y="142046"/>
        <a:ext cx="3228209" cy="725493"/>
      </dsp:txXfrm>
    </dsp:sp>
    <dsp:sp modelId="{62283F89-372D-48CF-B4A0-170C16A63D7D}">
      <dsp:nvSpPr>
        <dsp:cNvPr id="0" name=""/>
        <dsp:cNvSpPr/>
      </dsp:nvSpPr>
      <dsp:spPr>
        <a:xfrm>
          <a:off x="0" y="2298"/>
          <a:ext cx="1837944" cy="10049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 err="1"/>
            <a:t>Soutien</a:t>
          </a:r>
          <a:r>
            <a:rPr lang="en-IE" sz="1200" b="1" kern="1200" dirty="0"/>
            <a:t> public</a:t>
          </a:r>
        </a:p>
      </dsp:txBody>
      <dsp:txXfrm>
        <a:off x="49059" y="51357"/>
        <a:ext cx="1739826" cy="906868"/>
      </dsp:txXfrm>
    </dsp:sp>
    <dsp:sp modelId="{59E6863E-827A-49F0-863B-702D3DB009F0}">
      <dsp:nvSpPr>
        <dsp:cNvPr id="0" name=""/>
        <dsp:cNvSpPr/>
      </dsp:nvSpPr>
      <dsp:spPr>
        <a:xfrm rot="5400000">
          <a:off x="3069678" y="-73700"/>
          <a:ext cx="803989" cy="3267457"/>
        </a:xfrm>
        <a:prstGeom prst="round2SameRect">
          <a:avLst/>
        </a:prstGeom>
        <a:solidFill>
          <a:schemeClr val="accent2">
            <a:tint val="40000"/>
            <a:alpha val="90000"/>
            <a:hueOff val="-676387"/>
            <a:satOff val="-4922"/>
            <a:lumOff val="-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6387"/>
              <a:satOff val="-4922"/>
              <a:lumOff val="-6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b="1" kern="1200" dirty="0" err="1"/>
            <a:t>Allégations</a:t>
          </a:r>
          <a:r>
            <a:rPr lang="en-IE" sz="1500" b="1" kern="1200" dirty="0"/>
            <a:t> </a:t>
          </a:r>
          <a:r>
            <a:rPr lang="en-IE" sz="1500" b="1" kern="1200" dirty="0" err="1"/>
            <a:t>vertes</a:t>
          </a:r>
          <a:endParaRPr lang="en-IE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/>
            <a:t>Rapportage sur la durabilité des entreprises</a:t>
          </a:r>
          <a:endParaRPr lang="en-IE" sz="1500" b="1" kern="1200" dirty="0"/>
        </a:p>
      </dsp:txBody>
      <dsp:txXfrm rot="-5400000">
        <a:off x="1837944" y="1197282"/>
        <a:ext cx="3228209" cy="725493"/>
      </dsp:txXfrm>
    </dsp:sp>
    <dsp:sp modelId="{E7B4673A-6115-4303-9640-23DC0E238D80}">
      <dsp:nvSpPr>
        <dsp:cNvPr id="0" name=""/>
        <dsp:cNvSpPr/>
      </dsp:nvSpPr>
      <dsp:spPr>
        <a:xfrm>
          <a:off x="0" y="1057534"/>
          <a:ext cx="1837944" cy="1004986"/>
        </a:xfrm>
        <a:prstGeom prst="roundRect">
          <a:avLst/>
        </a:prstGeom>
        <a:solidFill>
          <a:schemeClr val="accent2">
            <a:hueOff val="-453059"/>
            <a:satOff val="990"/>
            <a:lumOff val="-3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Rapports </a:t>
          </a:r>
          <a:r>
            <a:rPr lang="en-IE" sz="1200" b="1" kern="1200" dirty="0" err="1"/>
            <a:t>d'entreprise</a:t>
          </a:r>
          <a:endParaRPr lang="en-IE" sz="1200" b="1" kern="1200" dirty="0"/>
        </a:p>
      </dsp:txBody>
      <dsp:txXfrm>
        <a:off x="49059" y="1106593"/>
        <a:ext cx="1739826" cy="906868"/>
      </dsp:txXfrm>
    </dsp:sp>
    <dsp:sp modelId="{E368103E-BF64-444D-9D06-04FF5DBE1DE9}">
      <dsp:nvSpPr>
        <dsp:cNvPr id="0" name=""/>
        <dsp:cNvSpPr/>
      </dsp:nvSpPr>
      <dsp:spPr>
        <a:xfrm rot="5400000">
          <a:off x="3069678" y="981535"/>
          <a:ext cx="803989" cy="3267457"/>
        </a:xfrm>
        <a:prstGeom prst="round2SameRect">
          <a:avLst/>
        </a:prstGeom>
        <a:solidFill>
          <a:schemeClr val="accent2">
            <a:tint val="40000"/>
            <a:alpha val="90000"/>
            <a:hueOff val="-1352774"/>
            <a:satOff val="-9843"/>
            <a:lumOff val="-13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52774"/>
              <a:satOff val="-9843"/>
              <a:lumOff val="-13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 dirty="0"/>
            <a:t>Synergie avec la certification de l'agriculture biologique et de la biomasse durable</a:t>
          </a:r>
          <a:endParaRPr lang="en-IE" sz="1500" b="1" kern="1200" dirty="0"/>
        </a:p>
      </dsp:txBody>
      <dsp:txXfrm rot="-5400000">
        <a:off x="1837944" y="2252517"/>
        <a:ext cx="3228209" cy="725493"/>
      </dsp:txXfrm>
    </dsp:sp>
    <dsp:sp modelId="{5FF5A1A1-C7B8-4AF7-A8C0-E63BD7A7AEC3}">
      <dsp:nvSpPr>
        <dsp:cNvPr id="0" name=""/>
        <dsp:cNvSpPr/>
      </dsp:nvSpPr>
      <dsp:spPr>
        <a:xfrm>
          <a:off x="0" y="2112770"/>
          <a:ext cx="1837944" cy="1004986"/>
        </a:xfrm>
        <a:prstGeom prst="roundRect">
          <a:avLst/>
        </a:prstGeom>
        <a:solidFill>
          <a:schemeClr val="accent2">
            <a:hueOff val="-906118"/>
            <a:satOff val="1981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/>
            <a:t>Labels</a:t>
          </a:r>
        </a:p>
      </dsp:txBody>
      <dsp:txXfrm>
        <a:off x="49059" y="2161829"/>
        <a:ext cx="1739826" cy="906868"/>
      </dsp:txXfrm>
    </dsp:sp>
    <dsp:sp modelId="{DB6A5202-8D63-4960-A348-76139110AAAA}">
      <dsp:nvSpPr>
        <dsp:cNvPr id="0" name=""/>
        <dsp:cNvSpPr/>
      </dsp:nvSpPr>
      <dsp:spPr>
        <a:xfrm rot="5400000">
          <a:off x="3069678" y="2036771"/>
          <a:ext cx="803989" cy="3267457"/>
        </a:xfrm>
        <a:prstGeom prst="round2SameRect">
          <a:avLst/>
        </a:prstGeom>
        <a:solidFill>
          <a:schemeClr val="accent2">
            <a:tint val="40000"/>
            <a:alpha val="90000"/>
            <a:hueOff val="-2029161"/>
            <a:satOff val="-14765"/>
            <a:lumOff val="-197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029161"/>
              <a:satOff val="-14765"/>
              <a:lumOff val="-1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b="1" kern="1200"/>
            <a:t>Chaînes de valeur industrielles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/>
            <a:t>Synergie avec les systèmes alimentaires durables</a:t>
          </a:r>
          <a:endParaRPr lang="en-IE" sz="1500" b="1" kern="1200"/>
        </a:p>
      </dsp:txBody>
      <dsp:txXfrm rot="-5400000">
        <a:off x="1837944" y="3307753"/>
        <a:ext cx="3228209" cy="725493"/>
      </dsp:txXfrm>
    </dsp:sp>
    <dsp:sp modelId="{BFC9A4EF-3046-4E9F-88C4-EE90C3FC7479}">
      <dsp:nvSpPr>
        <dsp:cNvPr id="0" name=""/>
        <dsp:cNvSpPr/>
      </dsp:nvSpPr>
      <dsp:spPr>
        <a:xfrm>
          <a:off x="0" y="3168006"/>
          <a:ext cx="1837944" cy="1004986"/>
        </a:xfrm>
        <a:prstGeom prst="roundRect">
          <a:avLst/>
        </a:prstGeom>
        <a:solidFill>
          <a:schemeClr val="accent2">
            <a:hueOff val="-1359177"/>
            <a:satOff val="2971"/>
            <a:lumOff val="-11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Contrats dans la chaîne d'approvisionnement</a:t>
          </a:r>
          <a:endParaRPr lang="en-IE" sz="1200" b="1" kern="1200" dirty="0"/>
        </a:p>
      </dsp:txBody>
      <dsp:txXfrm>
        <a:off x="49059" y="3217065"/>
        <a:ext cx="1739826" cy="906868"/>
      </dsp:txXfrm>
    </dsp:sp>
    <dsp:sp modelId="{E81FBADC-CA53-433E-8ADD-768F90F72E5C}">
      <dsp:nvSpPr>
        <dsp:cNvPr id="0" name=""/>
        <dsp:cNvSpPr/>
      </dsp:nvSpPr>
      <dsp:spPr>
        <a:xfrm rot="5400000">
          <a:off x="3069678" y="3092007"/>
          <a:ext cx="803989" cy="3267457"/>
        </a:xfrm>
        <a:prstGeom prst="round2SameRect">
          <a:avLst/>
        </a:prstGeom>
        <a:solidFill>
          <a:schemeClr val="accent2">
            <a:tint val="40000"/>
            <a:alpha val="90000"/>
            <a:hueOff val="-2705548"/>
            <a:satOff val="-19687"/>
            <a:lumOff val="-26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705548"/>
              <a:satOff val="-19687"/>
              <a:lumOff val="-26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b="1" kern="1200"/>
            <a:t>Contribuer à l'intégrité des marchés volontaires du carbone</a:t>
          </a:r>
          <a:endParaRPr lang="en-IE" sz="1500" b="1" kern="1200"/>
        </a:p>
      </dsp:txBody>
      <dsp:txXfrm rot="-5400000">
        <a:off x="1837944" y="4362989"/>
        <a:ext cx="3228209" cy="725493"/>
      </dsp:txXfrm>
    </dsp:sp>
    <dsp:sp modelId="{AFDC8559-4DFD-45EC-9578-7978D1F12DB9}">
      <dsp:nvSpPr>
        <dsp:cNvPr id="0" name=""/>
        <dsp:cNvSpPr/>
      </dsp:nvSpPr>
      <dsp:spPr>
        <a:xfrm>
          <a:off x="0" y="4223242"/>
          <a:ext cx="1837944" cy="1004986"/>
        </a:xfrm>
        <a:prstGeom prst="roundRect">
          <a:avLst/>
        </a:prstGeom>
        <a:solidFill>
          <a:schemeClr val="accent2">
            <a:hueOff val="-1812236"/>
            <a:satOff val="3962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/>
            <a:t>Marchés volontaires du carbone</a:t>
          </a:r>
        </a:p>
      </dsp:txBody>
      <dsp:txXfrm>
        <a:off x="49059" y="4272301"/>
        <a:ext cx="1739826" cy="906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C4117-8838-4E2A-997A-6BE3AD515E0C}">
      <dsp:nvSpPr>
        <dsp:cNvPr id="0" name=""/>
        <dsp:cNvSpPr/>
      </dsp:nvSpPr>
      <dsp:spPr>
        <a:xfrm>
          <a:off x="-6017836" y="-920817"/>
          <a:ext cx="7163832" cy="7163832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3B1D5-CD22-4C9E-BDEE-C2C9AA210199}">
      <dsp:nvSpPr>
        <dsp:cNvPr id="0" name=""/>
        <dsp:cNvSpPr/>
      </dsp:nvSpPr>
      <dsp:spPr>
        <a:xfrm>
          <a:off x="599796" y="409170"/>
          <a:ext cx="3859266" cy="8187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89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Incitation à des absorptions carbone de haute qualité</a:t>
          </a:r>
          <a:endParaRPr lang="en-IE" sz="1800" b="1" kern="1200" dirty="0"/>
        </a:p>
      </dsp:txBody>
      <dsp:txXfrm>
        <a:off x="599796" y="409170"/>
        <a:ext cx="3859266" cy="818766"/>
      </dsp:txXfrm>
    </dsp:sp>
    <dsp:sp modelId="{A1798C3C-0E55-4878-8A9D-6DA26874833B}">
      <dsp:nvSpPr>
        <dsp:cNvPr id="0" name=""/>
        <dsp:cNvSpPr/>
      </dsp:nvSpPr>
      <dsp:spPr>
        <a:xfrm>
          <a:off x="0" y="306824"/>
          <a:ext cx="1023458" cy="102345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D6B9A-24D0-4D83-BE4D-BEC6DBD89960}">
      <dsp:nvSpPr>
        <dsp:cNvPr id="0" name=""/>
        <dsp:cNvSpPr/>
      </dsp:nvSpPr>
      <dsp:spPr>
        <a:xfrm>
          <a:off x="1069213" y="1637533"/>
          <a:ext cx="3389848" cy="8187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89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Méthodologies de certification sur mesure</a:t>
          </a:r>
          <a:endParaRPr lang="en-IE" sz="1800" b="1" kern="1200" dirty="0" err="1"/>
        </a:p>
      </dsp:txBody>
      <dsp:txXfrm>
        <a:off x="1069213" y="1637533"/>
        <a:ext cx="3389848" cy="818766"/>
      </dsp:txXfrm>
    </dsp:sp>
    <dsp:sp modelId="{43213B4B-BA9D-4CAB-8C73-4F9DB8880E76}">
      <dsp:nvSpPr>
        <dsp:cNvPr id="0" name=""/>
        <dsp:cNvSpPr/>
      </dsp:nvSpPr>
      <dsp:spPr>
        <a:xfrm>
          <a:off x="557484" y="1535187"/>
          <a:ext cx="1023458" cy="1023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4BFC2-D38E-4320-8574-B6352C967955}">
      <dsp:nvSpPr>
        <dsp:cNvPr id="0" name=""/>
        <dsp:cNvSpPr/>
      </dsp:nvSpPr>
      <dsp:spPr>
        <a:xfrm>
          <a:off x="1069213" y="2865896"/>
          <a:ext cx="3389848" cy="8187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89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Lutter contre l'écoblanchiment et instaurer la confiance</a:t>
          </a:r>
          <a:endParaRPr lang="en-IE" sz="1800" b="1" kern="1200" dirty="0" err="1"/>
        </a:p>
      </dsp:txBody>
      <dsp:txXfrm>
        <a:off x="1069213" y="2865896"/>
        <a:ext cx="3389848" cy="818766"/>
      </dsp:txXfrm>
    </dsp:sp>
    <dsp:sp modelId="{30AA8BEF-FE41-4B16-8905-4B3A8A062042}">
      <dsp:nvSpPr>
        <dsp:cNvPr id="0" name=""/>
        <dsp:cNvSpPr/>
      </dsp:nvSpPr>
      <dsp:spPr>
        <a:xfrm>
          <a:off x="557484" y="2763550"/>
          <a:ext cx="1023458" cy="1023458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81B27-CEDF-4CE5-AE2E-E10EA2D425ED}">
      <dsp:nvSpPr>
        <dsp:cNvPr id="0" name=""/>
        <dsp:cNvSpPr/>
      </dsp:nvSpPr>
      <dsp:spPr>
        <a:xfrm>
          <a:off x="599796" y="4094259"/>
          <a:ext cx="3859266" cy="8187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89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Harmoniser les conditions du marché</a:t>
          </a:r>
          <a:endParaRPr lang="en-IE" sz="1800" b="1" kern="1200" dirty="0" err="1"/>
        </a:p>
      </dsp:txBody>
      <dsp:txXfrm>
        <a:off x="599796" y="4094259"/>
        <a:ext cx="3859266" cy="818766"/>
      </dsp:txXfrm>
    </dsp:sp>
    <dsp:sp modelId="{4FA3B049-BEA3-4F67-A6C9-CCF080D2D8C5}">
      <dsp:nvSpPr>
        <dsp:cNvPr id="0" name=""/>
        <dsp:cNvSpPr/>
      </dsp:nvSpPr>
      <dsp:spPr>
        <a:xfrm>
          <a:off x="88066" y="3991913"/>
          <a:ext cx="1023458" cy="1023458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9000" r="-9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9C95-4B2A-49A6-A26A-7F42CB048AFD}">
      <dsp:nvSpPr>
        <dsp:cNvPr id="0" name=""/>
        <dsp:cNvSpPr/>
      </dsp:nvSpPr>
      <dsp:spPr>
        <a:xfrm>
          <a:off x="627296" y="10628"/>
          <a:ext cx="834222" cy="83422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14666-E9D9-442E-A5AC-1896FCFAC89F}">
      <dsp:nvSpPr>
        <dsp:cNvPr id="0" name=""/>
        <dsp:cNvSpPr/>
      </dsp:nvSpPr>
      <dsp:spPr>
        <a:xfrm>
          <a:off x="805085" y="188414"/>
          <a:ext cx="478652" cy="4786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EDF37-15EC-4AD9-99BC-41C201E18830}">
      <dsp:nvSpPr>
        <dsp:cNvPr id="0" name=""/>
        <dsp:cNvSpPr/>
      </dsp:nvSpPr>
      <dsp:spPr>
        <a:xfrm>
          <a:off x="179215" y="1095265"/>
          <a:ext cx="2165272" cy="54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000" b="1" kern="1200" cap="all">
              <a:solidFill>
                <a:schemeClr val="accent3"/>
              </a:solidFill>
              <a:latin typeface="Calibri" panose="020F0502020204030204"/>
              <a:ea typeface="+mn-ea"/>
              <a:cs typeface="+mn-cs"/>
            </a:rPr>
            <a:t>Qu</a:t>
          </a:r>
          <a:r>
            <a:rPr lang="en-IE" sz="1600" kern="1200" cap="all">
              <a:latin typeface="Calibri" panose="020F0502020204030204"/>
              <a:ea typeface="+mn-ea"/>
              <a:cs typeface="+mn-cs"/>
            </a:rPr>
            <a:t>antification</a:t>
          </a:r>
          <a:endParaRPr lang="en-US" sz="1500" kern="1200" cap="all">
            <a:latin typeface="Calibri" panose="020F0502020204030204"/>
            <a:ea typeface="+mn-ea"/>
            <a:cs typeface="+mn-cs"/>
          </a:endParaRPr>
        </a:p>
      </dsp:txBody>
      <dsp:txXfrm>
        <a:off x="179215" y="1095265"/>
        <a:ext cx="2165272" cy="547031"/>
      </dsp:txXfrm>
    </dsp:sp>
    <dsp:sp modelId="{3D327D99-7363-405D-95EA-B6F22EDE834A}">
      <dsp:nvSpPr>
        <dsp:cNvPr id="0" name=""/>
        <dsp:cNvSpPr/>
      </dsp:nvSpPr>
      <dsp:spPr>
        <a:xfrm>
          <a:off x="3434327" y="1202"/>
          <a:ext cx="834222" cy="83422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8CC61-BBCE-4426-8DAA-2093C4DDCAAE}">
      <dsp:nvSpPr>
        <dsp:cNvPr id="0" name=""/>
        <dsp:cNvSpPr/>
      </dsp:nvSpPr>
      <dsp:spPr>
        <a:xfrm>
          <a:off x="3612124" y="178989"/>
          <a:ext cx="478652" cy="47865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BF0CA-729A-436D-A673-175833117074}">
      <dsp:nvSpPr>
        <dsp:cNvPr id="0" name=""/>
        <dsp:cNvSpPr/>
      </dsp:nvSpPr>
      <dsp:spPr>
        <a:xfrm>
          <a:off x="3188160" y="1058746"/>
          <a:ext cx="1367578" cy="54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 err="1">
              <a:solidFill>
                <a:schemeClr val="accent3"/>
              </a:solidFill>
              <a:latin typeface="Calibri" panose="020F0502020204030204"/>
              <a:ea typeface="+mn-ea"/>
              <a:cs typeface="+mn-cs"/>
            </a:rPr>
            <a:t>A</a:t>
          </a:r>
          <a:r>
            <a:rPr lang="en-US" sz="1600" kern="1200" cap="all" dirty="0" err="1">
              <a:latin typeface="Calibri" panose="020F0502020204030204"/>
              <a:ea typeface="+mn-ea"/>
              <a:cs typeface="+mn-cs"/>
            </a:rPr>
            <a:t>dditionalitE</a:t>
          </a:r>
          <a:endParaRPr lang="en-US" sz="1600" kern="1200" cap="all" dirty="0">
            <a:latin typeface="Calibri" panose="020F0502020204030204"/>
            <a:ea typeface="+mn-ea"/>
            <a:cs typeface="+mn-cs"/>
          </a:endParaRPr>
        </a:p>
      </dsp:txBody>
      <dsp:txXfrm>
        <a:off x="3188160" y="1058746"/>
        <a:ext cx="1367578" cy="547031"/>
      </dsp:txXfrm>
    </dsp:sp>
    <dsp:sp modelId="{0821C505-1ADF-49BE-9E28-6CCA5A3E350B}">
      <dsp:nvSpPr>
        <dsp:cNvPr id="0" name=""/>
        <dsp:cNvSpPr/>
      </dsp:nvSpPr>
      <dsp:spPr>
        <a:xfrm>
          <a:off x="6185764" y="1202"/>
          <a:ext cx="834222" cy="83422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94A45-BF8A-43A7-A7A1-8C8430383F0D}">
      <dsp:nvSpPr>
        <dsp:cNvPr id="0" name=""/>
        <dsp:cNvSpPr/>
      </dsp:nvSpPr>
      <dsp:spPr>
        <a:xfrm>
          <a:off x="6363545" y="178989"/>
          <a:ext cx="478652" cy="47865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92F8B-EC0F-4A3F-A596-EC1349F69FF2}">
      <dsp:nvSpPr>
        <dsp:cNvPr id="0" name=""/>
        <dsp:cNvSpPr/>
      </dsp:nvSpPr>
      <dsp:spPr>
        <a:xfrm>
          <a:off x="5309917" y="1068171"/>
          <a:ext cx="2594528" cy="54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600" kern="1200" cap="all" dirty="0">
              <a:latin typeface="Calibri" panose="020F0502020204030204"/>
              <a:ea typeface="+mn-ea"/>
              <a:cs typeface="+mn-cs"/>
            </a:rPr>
            <a:t>stockage de </a:t>
          </a:r>
          <a:r>
            <a:rPr lang="en-IE" sz="2400" kern="1200" cap="all" dirty="0">
              <a:solidFill>
                <a:schemeClr val="accent3"/>
              </a:solidFill>
              <a:latin typeface="Calibri" panose="020F0502020204030204"/>
              <a:ea typeface="+mn-ea"/>
              <a:cs typeface="+mn-cs"/>
            </a:rPr>
            <a:t>l</a:t>
          </a:r>
          <a:r>
            <a:rPr lang="en-IE" sz="1600" kern="1200" cap="all" dirty="0">
              <a:latin typeface="Calibri" panose="020F0502020204030204"/>
              <a:ea typeface="+mn-ea"/>
              <a:cs typeface="+mn-cs"/>
            </a:rPr>
            <a:t>ong-</a:t>
          </a:r>
          <a:r>
            <a:rPr lang="en-IE" sz="1600" kern="1200" cap="all" dirty="0" err="1">
              <a:latin typeface="Calibri" panose="020F0502020204030204"/>
              <a:ea typeface="+mn-ea"/>
              <a:cs typeface="+mn-cs"/>
            </a:rPr>
            <a:t>terme</a:t>
          </a:r>
          <a:endParaRPr lang="en-US" sz="1600" kern="1200" cap="all" dirty="0">
            <a:latin typeface="Calibri" panose="020F0502020204030204"/>
            <a:ea typeface="+mn-ea"/>
            <a:cs typeface="+mn-cs"/>
          </a:endParaRPr>
        </a:p>
      </dsp:txBody>
      <dsp:txXfrm>
        <a:off x="5309917" y="1068171"/>
        <a:ext cx="2594528" cy="547031"/>
      </dsp:txXfrm>
    </dsp:sp>
    <dsp:sp modelId="{705D8730-8253-4151-B518-C789CEB466B9}">
      <dsp:nvSpPr>
        <dsp:cNvPr id="0" name=""/>
        <dsp:cNvSpPr/>
      </dsp:nvSpPr>
      <dsp:spPr>
        <a:xfrm>
          <a:off x="8940255" y="10628"/>
          <a:ext cx="834222" cy="83422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03857-BABD-4016-8EA6-8EEA69BE8059}">
      <dsp:nvSpPr>
        <dsp:cNvPr id="0" name=""/>
        <dsp:cNvSpPr/>
      </dsp:nvSpPr>
      <dsp:spPr>
        <a:xfrm>
          <a:off x="9100782" y="188419"/>
          <a:ext cx="478652" cy="47865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B480A-A62C-4CC4-8A09-7AAA598AD2BA}">
      <dsp:nvSpPr>
        <dsp:cNvPr id="0" name=""/>
        <dsp:cNvSpPr/>
      </dsp:nvSpPr>
      <dsp:spPr>
        <a:xfrm>
          <a:off x="8471333" y="1066207"/>
          <a:ext cx="1704672" cy="54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600" kern="1200" cap="all" dirty="0" err="1">
              <a:latin typeface="Calibri" panose="020F0502020204030204"/>
              <a:ea typeface="+mn-ea"/>
              <a:cs typeface="+mn-cs"/>
            </a:rPr>
            <a:t>durabil</a:t>
          </a:r>
          <a:r>
            <a:rPr lang="en-IE" sz="2400" b="1" kern="1200" cap="all" dirty="0" err="1">
              <a:solidFill>
                <a:schemeClr val="accent3"/>
              </a:solidFill>
              <a:latin typeface="Calibri" panose="020F0502020204030204"/>
              <a:ea typeface="+mn-ea"/>
              <a:cs typeface="+mn-cs"/>
            </a:rPr>
            <a:t>itE</a:t>
          </a:r>
          <a:endParaRPr lang="en-US" sz="1600" b="1" kern="1200" cap="all" dirty="0">
            <a:solidFill>
              <a:schemeClr val="accent3"/>
            </a:solidFill>
            <a:latin typeface="Calibri" panose="020F0502020204030204"/>
            <a:ea typeface="+mn-ea"/>
            <a:cs typeface="+mn-cs"/>
          </a:endParaRPr>
        </a:p>
      </dsp:txBody>
      <dsp:txXfrm>
        <a:off x="8471333" y="1066207"/>
        <a:ext cx="1704672" cy="547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9C95-4B2A-49A6-A26A-7F42CB048AFD}">
      <dsp:nvSpPr>
        <dsp:cNvPr id="0" name=""/>
        <dsp:cNvSpPr/>
      </dsp:nvSpPr>
      <dsp:spPr>
        <a:xfrm>
          <a:off x="1581914" y="0"/>
          <a:ext cx="1084060" cy="108406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14666-E9D9-442E-A5AC-1896FCFAC89F}">
      <dsp:nvSpPr>
        <dsp:cNvPr id="0" name=""/>
        <dsp:cNvSpPr/>
      </dsp:nvSpPr>
      <dsp:spPr>
        <a:xfrm>
          <a:off x="1812943" y="230080"/>
          <a:ext cx="622001" cy="62200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EDF37-15EC-4AD9-99BC-41C201E18830}">
      <dsp:nvSpPr>
        <dsp:cNvPr id="0" name=""/>
        <dsp:cNvSpPr/>
      </dsp:nvSpPr>
      <dsp:spPr>
        <a:xfrm>
          <a:off x="1077474" y="1225119"/>
          <a:ext cx="2087314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600" kern="1200" cap="all" dirty="0" err="1">
              <a:latin typeface="Calibri" panose="020F0502020204030204"/>
              <a:ea typeface="+mn-ea"/>
              <a:cs typeface="+mn-cs"/>
            </a:rPr>
            <a:t>Vérification</a:t>
          </a:r>
          <a:r>
            <a:rPr lang="en-IE" sz="1600" kern="1200" cap="all" dirty="0">
              <a:latin typeface="Calibri" panose="020F0502020204030204"/>
              <a:ea typeface="+mn-ea"/>
              <a:cs typeface="+mn-cs"/>
            </a:rPr>
            <a:t> tierce-</a:t>
          </a:r>
          <a:r>
            <a:rPr lang="en-IE" sz="1600" kern="1200" cap="all" dirty="0" err="1">
              <a:latin typeface="Calibri" panose="020F0502020204030204"/>
              <a:ea typeface="+mn-ea"/>
              <a:cs typeface="+mn-cs"/>
            </a:rPr>
            <a:t>partie</a:t>
          </a:r>
          <a:endParaRPr lang="en-US" sz="1600" kern="1200" cap="all" dirty="0">
            <a:latin typeface="Calibri" panose="020F0502020204030204"/>
            <a:ea typeface="+mn-ea"/>
            <a:cs typeface="+mn-cs"/>
          </a:endParaRPr>
        </a:p>
      </dsp:txBody>
      <dsp:txXfrm>
        <a:off x="1077474" y="1225119"/>
        <a:ext cx="2087314" cy="755288"/>
      </dsp:txXfrm>
    </dsp:sp>
    <dsp:sp modelId="{3D327D99-7363-405D-95EA-B6F22EDE834A}">
      <dsp:nvSpPr>
        <dsp:cNvPr id="0" name=""/>
        <dsp:cNvSpPr/>
      </dsp:nvSpPr>
      <dsp:spPr>
        <a:xfrm>
          <a:off x="4811863" y="1809"/>
          <a:ext cx="1084060" cy="108406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8CC61-BBCE-4426-8DAA-2093C4DDCAAE}">
      <dsp:nvSpPr>
        <dsp:cNvPr id="0" name=""/>
        <dsp:cNvSpPr/>
      </dsp:nvSpPr>
      <dsp:spPr>
        <a:xfrm>
          <a:off x="5042912" y="232842"/>
          <a:ext cx="622001" cy="62200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BF0CA-729A-436D-A673-175833117074}">
      <dsp:nvSpPr>
        <dsp:cNvPr id="0" name=""/>
        <dsp:cNvSpPr/>
      </dsp:nvSpPr>
      <dsp:spPr>
        <a:xfrm>
          <a:off x="4482171" y="1225119"/>
          <a:ext cx="1824118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cap="all" dirty="0" err="1">
              <a:latin typeface="Calibri" panose="020F0502020204030204"/>
              <a:ea typeface="+mn-ea"/>
              <a:cs typeface="+mn-cs"/>
            </a:rPr>
            <a:t>Systèmes</a:t>
          </a:r>
          <a:r>
            <a:rPr lang="en-US" sz="1600" kern="1200" cap="all" dirty="0">
              <a:latin typeface="Calibri" panose="020F0502020204030204"/>
              <a:ea typeface="+mn-ea"/>
              <a:cs typeface="+mn-cs"/>
            </a:rPr>
            <a:t> de certification </a:t>
          </a:r>
          <a:r>
            <a:rPr lang="en-US" sz="1600" kern="1200" cap="all" dirty="0" err="1">
              <a:latin typeface="Calibri" panose="020F0502020204030204"/>
              <a:ea typeface="+mn-ea"/>
              <a:cs typeface="+mn-cs"/>
            </a:rPr>
            <a:t>fiables</a:t>
          </a:r>
          <a:endParaRPr lang="en-US" sz="1600" kern="1200" cap="all" dirty="0">
            <a:latin typeface="Calibri" panose="020F0502020204030204"/>
            <a:ea typeface="+mn-ea"/>
            <a:cs typeface="+mn-cs"/>
          </a:endParaRPr>
        </a:p>
      </dsp:txBody>
      <dsp:txXfrm>
        <a:off x="4482171" y="1225119"/>
        <a:ext cx="1824118" cy="755288"/>
      </dsp:txXfrm>
    </dsp:sp>
    <dsp:sp modelId="{4250039D-BA02-4289-9AE1-0D36AAD1ECE8}">
      <dsp:nvSpPr>
        <dsp:cNvPr id="0" name=""/>
        <dsp:cNvSpPr/>
      </dsp:nvSpPr>
      <dsp:spPr>
        <a:xfrm>
          <a:off x="8239102" y="1896"/>
          <a:ext cx="1084060" cy="108406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00DF1-4171-4E6E-8986-0AE5B1A7F00B}">
      <dsp:nvSpPr>
        <dsp:cNvPr id="0" name=""/>
        <dsp:cNvSpPr/>
      </dsp:nvSpPr>
      <dsp:spPr>
        <a:xfrm>
          <a:off x="8470136" y="220992"/>
          <a:ext cx="622001" cy="62200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148F8-A1FC-4522-BB9B-40A2A5F26546}">
      <dsp:nvSpPr>
        <dsp:cNvPr id="0" name=""/>
        <dsp:cNvSpPr/>
      </dsp:nvSpPr>
      <dsp:spPr>
        <a:xfrm>
          <a:off x="7896002" y="1225119"/>
          <a:ext cx="1777148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cap="all" dirty="0" err="1">
              <a:latin typeface="Calibri" panose="020F0502020204030204"/>
              <a:ea typeface="+mn-ea"/>
              <a:cs typeface="+mn-cs"/>
            </a:rPr>
            <a:t>Registres</a:t>
          </a:r>
          <a:r>
            <a:rPr lang="en-US" sz="1600" kern="1200" cap="all" dirty="0">
              <a:latin typeface="Calibri" panose="020F0502020204030204"/>
              <a:ea typeface="+mn-ea"/>
              <a:cs typeface="+mn-cs"/>
            </a:rPr>
            <a:t> publics</a:t>
          </a:r>
        </a:p>
      </dsp:txBody>
      <dsp:txXfrm>
        <a:off x="7896002" y="1225119"/>
        <a:ext cx="1777148" cy="755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8327-4518-4782-A08A-FF87C9A11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F758D-479F-4725-AFE9-292D6B5EA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C9F13-2BDC-490E-8C62-047320F9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856AE-8746-482D-9E7E-7E227902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2DFAD-A19D-46A3-9AEE-82DE0E88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347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BA36-095F-4FA1-8077-1E80AA82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1FD24-2D84-4CC5-BDC8-FF3B3E6DB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7D333-F723-47DF-90AD-E6B7A1A0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9CBA7-FF35-4DDE-87F0-BBBC86EA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0DAFB-2520-412C-B993-E365FC25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879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4D9FC-F4FD-4A28-918D-B1DB4980C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BF2D3-20A1-48C4-8CC6-6959EAB94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B4567-27F4-4EEC-9CA8-0A7DB1EA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A823B-F635-4B1E-BCDB-B48335AC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F1B71-FE7B-47B9-B271-FA8F2496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22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69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287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02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463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11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6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90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4B11-57C5-499C-B394-2D47527B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131BC-850F-46AF-A858-9E5156CD2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9869D-389B-481B-927B-E36C7BAB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48251-B1FE-4785-A895-CFA4EC8F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FF87C-706E-423A-999F-2F7EC90C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4665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38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90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09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45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220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60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34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977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9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6F23-B817-4FC2-9F1D-89E9B619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E7575-9E47-4FB7-8A64-527AD4DF7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F0C16-085E-4055-8067-6E44D003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06CDD-9326-4FFD-8ECD-F1F1B572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0F6C-34FB-4864-A6F4-608D9437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3190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57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77E5-3D97-42E9-AE0F-7E6A3843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93F1-8D3E-4003-A2B9-605B5C0D2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009A2-00FF-4A0A-84B1-C2D1692F2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8D5B3-D40D-47EA-B55F-C13EBF7C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A5CA2-0266-46BD-B484-D8A3AF77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434DE-2965-434B-AC4E-2F79D030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865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60B3-7913-4F75-A0DB-0A8DF3C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9C3EE-6CA2-4961-9ED8-6E3B7B3B4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5327B-5482-40EF-A310-A19BB6DC2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E3315-7460-4B09-9446-E634C575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BD572-ED81-4C84-87D0-E7D477131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FF34CF-3875-46E8-8F53-6FCE659E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341B8-4B3A-4FB9-9D16-E69ED12A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B7512-B33B-4CB3-AC1D-65D13723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268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31C0-10B2-458B-A597-5850D0A0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43BE1-5080-40D5-A2C3-FF5DFF66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0F585-3085-47A0-BCE4-420F1202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C9D0E-C3BF-45A9-90CA-52EBE8DD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02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7498-FA25-4417-819F-B3EFE42C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4D7B6-68DD-44DF-A6AA-485949D4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D6734-86EE-433B-8B8B-64DAED7F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82EE-09F4-484F-A6BB-99E6C02C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B73A8-61C9-4333-B197-6C4E05BBA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B80FD-08E9-4EED-9D19-7057F945C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7E54B-72B6-4D7F-A210-3E092B25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D2D98-BD60-40EB-84A1-D258E24B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8C214-CF9A-4506-9538-A97A4963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121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9BDD-581A-43E8-BF36-121B4DB0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344A4-6BB5-4421-9AD1-936557D45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DF74A-E6B5-4E27-9764-C889E12B1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5EBAA-350D-431A-B2C6-C8FD6D9B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4BCCA-66B3-4148-89BC-1DBEF952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B141-7F00-4645-A5C8-C40EDA4C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0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DF734-7E0B-42D9-A78F-45B557E6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3180F-63EE-4CF0-B53A-29B716BA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F3068-4F35-4302-B7A7-ECBFDE60C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F9E8-A89A-4693-8E62-DA2DCC50D077}" type="datetimeFigureOut">
              <a:rPr lang="en-IE" smtClean="0"/>
              <a:t>10/01/2023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2CB9-5BEF-40CB-8EBC-164807E82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3E858-EF4E-4327-8AF0-BCFEED006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E9EBA-0965-4AF6-88E3-594857605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572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strategy/priorities-2019-2024/european-green-deal/delivering-european-green-deal_en" TargetMode="External"/><Relationship Id="rId3" Type="http://schemas.openxmlformats.org/officeDocument/2006/relationships/hyperlink" Target="https://climate.ec.europa.eu/document/ab53e63b-4b85-4d28-ac67-6bd742506bae_en" TargetMode="External"/><Relationship Id="rId7" Type="http://schemas.openxmlformats.org/officeDocument/2006/relationships/hyperlink" Target="https://ec.europa.eu/clima/eu-action/forests-and-agriculture/sustainable-carbon-cycles_en" TargetMode="External"/><Relationship Id="rId2" Type="http://schemas.openxmlformats.org/officeDocument/2006/relationships/hyperlink" Target="https://climate.ec.europa.eu/document/fad4a049-ff98-476f-b626-b46c6afdded3_en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ec.europa.eu/commission/presscorner/detail/en/fs_22_7161" TargetMode="External"/><Relationship Id="rId5" Type="http://schemas.openxmlformats.org/officeDocument/2006/relationships/hyperlink" Target="https://ec.europa.eu/commission/presscorner/detail/en/qanda_22_7159" TargetMode="External"/><Relationship Id="rId4" Type="http://schemas.openxmlformats.org/officeDocument/2006/relationships/hyperlink" Target="https://ec.europa.eu/commission/presscorner/detail/en/ip_22_715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3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.svg"/><Relationship Id="rId7" Type="http://schemas.openxmlformats.org/officeDocument/2006/relationships/image" Target="../media/image4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42.svg"/><Relationship Id="rId10" Type="http://schemas.openxmlformats.org/officeDocument/2006/relationships/image" Target="../media/image10.png"/><Relationship Id="rId4" Type="http://schemas.openxmlformats.org/officeDocument/2006/relationships/image" Target="../media/image3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543476" cy="2149523"/>
          </a:xfrm>
        </p:spPr>
        <p:txBody>
          <a:bodyPr wrap="square">
            <a:noAutofit/>
          </a:bodyPr>
          <a:lstStyle/>
          <a:p>
            <a:r>
              <a:rPr lang="en-GB" sz="5400" dirty="0"/>
              <a:t>Proposition de la Commission de </a:t>
            </a:r>
            <a:r>
              <a:rPr lang="en-GB" sz="5400" dirty="0" err="1"/>
              <a:t>réglement</a:t>
            </a:r>
            <a:r>
              <a:rPr lang="en-GB" sz="5400" dirty="0"/>
              <a:t> pour un cadre de certification </a:t>
            </a:r>
            <a:r>
              <a:rPr lang="en-GB" sz="5400" dirty="0" err="1"/>
              <a:t>d’absorption</a:t>
            </a:r>
            <a:r>
              <a:rPr lang="en-GB" sz="5400" dirty="0"/>
              <a:t> </a:t>
            </a:r>
            <a:r>
              <a:rPr lang="en-GB" sz="5400" dirty="0" err="1"/>
              <a:t>carbone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9E363-D924-44CA-998A-EACA79148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3502D-41BE-4CE9-BC3A-2EEA82400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44DDF3-5C48-4473-9D15-AFEE9BBA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err="1"/>
              <a:t>Proposal</a:t>
            </a:r>
            <a:r>
              <a:rPr lang="fr-BE" sz="2000" dirty="0"/>
              <a:t>: </a:t>
            </a:r>
            <a:r>
              <a:rPr lang="fr-BE" sz="2000" dirty="0">
                <a:hlinkClick r:id="rId2"/>
              </a:rPr>
              <a:t>https://climate.ec.europa.eu/document/fad4a049-ff98-476f-b626-b46c6afdded3_en</a:t>
            </a:r>
            <a:r>
              <a:rPr lang="fr-BE" sz="2000" dirty="0"/>
              <a:t> </a:t>
            </a:r>
          </a:p>
          <a:p>
            <a:r>
              <a:rPr lang="fr-BE" sz="2000" dirty="0"/>
              <a:t>Impact </a:t>
            </a:r>
            <a:r>
              <a:rPr lang="fr-BE" sz="2000" dirty="0" err="1"/>
              <a:t>Assessment</a:t>
            </a:r>
            <a:r>
              <a:rPr lang="fr-BE" sz="2000" dirty="0"/>
              <a:t>: </a:t>
            </a:r>
            <a:r>
              <a:rPr lang="fr-BE" sz="2000" dirty="0">
                <a:hlinkClick r:id="rId3"/>
              </a:rPr>
              <a:t>https://climate.ec.europa.eu/document/ab53e63b-4b85-4d28-ac67-6bd742506bae_en</a:t>
            </a:r>
            <a:r>
              <a:rPr lang="fr-BE" sz="2000" dirty="0"/>
              <a:t> </a:t>
            </a:r>
          </a:p>
          <a:p>
            <a:r>
              <a:rPr lang="fr-BE" sz="2000" dirty="0" err="1"/>
              <a:t>Press</a:t>
            </a:r>
            <a:r>
              <a:rPr lang="fr-BE" sz="2000" dirty="0"/>
              <a:t> release: </a:t>
            </a:r>
            <a:r>
              <a:rPr lang="en-IE" sz="2000" dirty="0">
                <a:hlinkClick r:id="rId4"/>
              </a:rPr>
              <a:t>Commission proposes certification of carbon removals (europa.eu)</a:t>
            </a:r>
            <a:endParaRPr lang="fr-BE" sz="2000" dirty="0"/>
          </a:p>
          <a:p>
            <a:r>
              <a:rPr lang="fr-BE" sz="2000" dirty="0"/>
              <a:t>Q&amp;A: </a:t>
            </a:r>
            <a:r>
              <a:rPr lang="fr-BE" sz="2000" dirty="0">
                <a:hlinkClick r:id="rId5"/>
              </a:rPr>
              <a:t>https://ec.europa.eu/commission/presscorner/detail/en/qanda_22_7159</a:t>
            </a:r>
            <a:r>
              <a:rPr lang="fr-BE" sz="2000" dirty="0"/>
              <a:t> </a:t>
            </a:r>
          </a:p>
          <a:p>
            <a:r>
              <a:rPr lang="fr-BE" sz="2000" dirty="0" err="1"/>
              <a:t>Factsheet</a:t>
            </a:r>
            <a:r>
              <a:rPr lang="fr-BE" sz="2000" dirty="0"/>
              <a:t>: </a:t>
            </a:r>
            <a:r>
              <a:rPr lang="fr-BE" sz="2000" dirty="0">
                <a:hlinkClick r:id="rId6"/>
              </a:rPr>
              <a:t>https://ec.europa.eu/commission/presscorner/detail/en/fs_22_7161</a:t>
            </a:r>
            <a:endParaRPr lang="fr-BE" sz="2000" dirty="0"/>
          </a:p>
          <a:p>
            <a:r>
              <a:rPr lang="fr-BE" sz="2000" dirty="0"/>
              <a:t>More information on </a:t>
            </a:r>
            <a:r>
              <a:rPr lang="fr-BE" sz="2000" dirty="0" err="1"/>
              <a:t>Sustainable</a:t>
            </a:r>
            <a:r>
              <a:rPr lang="fr-BE" sz="2000" dirty="0"/>
              <a:t> Carbon Cycles: </a:t>
            </a:r>
            <a:r>
              <a:rPr lang="fr-BE" sz="2000" dirty="0">
                <a:hlinkClick r:id="rId7"/>
              </a:rPr>
              <a:t>https://ec.europa.eu/clima/eu-action/forests-and-agriculture/sustainable-carbon-cycles_en</a:t>
            </a:r>
            <a:endParaRPr lang="fr-BE" sz="2000" dirty="0"/>
          </a:p>
          <a:p>
            <a:r>
              <a:rPr lang="fr-BE" sz="2000" dirty="0" err="1"/>
              <a:t>Delivering</a:t>
            </a:r>
            <a:r>
              <a:rPr lang="fr-BE" sz="2000" dirty="0"/>
              <a:t> the </a:t>
            </a:r>
            <a:r>
              <a:rPr lang="fr-BE" sz="2000" dirty="0" err="1"/>
              <a:t>European</a:t>
            </a:r>
            <a:r>
              <a:rPr lang="fr-BE" sz="2000" dirty="0"/>
              <a:t> Green Deal: </a:t>
            </a:r>
            <a:r>
              <a:rPr lang="fr-BE" sz="2000" dirty="0">
                <a:hlinkClick r:id="rId8"/>
              </a:rPr>
              <a:t>https://ec.europa.eu/info/strategy/priorities-2019-2024/european-green-deal/delivering-european-green-deal_en</a:t>
            </a:r>
            <a:r>
              <a:rPr lang="fr-BE" sz="2000" dirty="0"/>
              <a:t> </a:t>
            </a:r>
          </a:p>
          <a:p>
            <a:endParaRPr lang="en-I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7BBA0C-8C1B-4C03-8411-810FD691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Useful</a:t>
            </a:r>
            <a:r>
              <a:rPr lang="fr-BE" dirty="0"/>
              <a:t> links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031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7AC6DC-E64D-407D-A345-71C8B600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Pourquoi des absorptions carbone ?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B2259-AE78-4E5A-A2C6-2CEAF5FFA6D9}"/>
              </a:ext>
            </a:extLst>
          </p:cNvPr>
          <p:cNvSpPr txBox="1"/>
          <p:nvPr/>
        </p:nvSpPr>
        <p:spPr>
          <a:xfrm>
            <a:off x="-139879" y="6044194"/>
            <a:ext cx="24934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Projections de GES pour la neutralité climatique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Émissions de GES de 1990 = 100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 : Plan d'objectifs climatiques de l'UE pour 2030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05E21FF-7C63-40DF-9D4E-6345C8367F1F}"/>
              </a:ext>
            </a:extLst>
          </p:cNvPr>
          <p:cNvGraphicFramePr/>
          <p:nvPr/>
        </p:nvGraphicFramePr>
        <p:xfrm>
          <a:off x="8148424" y="1581784"/>
          <a:ext cx="3782151" cy="414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B31FDFB-26BF-40BB-9609-051349BE4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400" y="1619250"/>
            <a:ext cx="6927800" cy="431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1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Contexte</a:t>
            </a:r>
            <a:r>
              <a:rPr lang="en-GB" noProof="0" dirty="0"/>
              <a:t> politique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BAEB54-6592-44DA-B075-88C16DDE68FE}"/>
              </a:ext>
            </a:extLst>
          </p:cNvPr>
          <p:cNvGraphicFramePr/>
          <p:nvPr/>
        </p:nvGraphicFramePr>
        <p:xfrm>
          <a:off x="792356" y="1427356"/>
          <a:ext cx="10983331" cy="525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92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5089-F0B9-43C5-A689-8DD7BDD5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95775"/>
            <a:ext cx="10515600" cy="782357"/>
          </a:xfrm>
        </p:spPr>
        <p:txBody>
          <a:bodyPr/>
          <a:lstStyle/>
          <a:p>
            <a:r>
              <a:rPr lang="fr-BE" dirty="0"/>
              <a:t>Différent types d’absorption carbone</a:t>
            </a:r>
            <a:endParaRPr lang="en-I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7D95B8-4CBF-4B10-91CD-BA1304B0A80D}"/>
              </a:ext>
            </a:extLst>
          </p:cNvPr>
          <p:cNvGrpSpPr/>
          <p:nvPr/>
        </p:nvGrpSpPr>
        <p:grpSpPr>
          <a:xfrm>
            <a:off x="854952" y="3944606"/>
            <a:ext cx="10300215" cy="1930361"/>
            <a:chOff x="1004225" y="3291464"/>
            <a:chExt cx="10300215" cy="193036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BDB5E6-D561-4DF9-80B8-B32BCA09918D}"/>
                </a:ext>
              </a:extLst>
            </p:cNvPr>
            <p:cNvGrpSpPr/>
            <p:nvPr/>
          </p:nvGrpSpPr>
          <p:grpSpPr>
            <a:xfrm>
              <a:off x="1004225" y="3291464"/>
              <a:ext cx="10300215" cy="783055"/>
              <a:chOff x="548588" y="4480852"/>
              <a:chExt cx="11289910" cy="85829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DB7662-586B-4BE6-8845-4DD22AC96C02}"/>
                  </a:ext>
                </a:extLst>
              </p:cNvPr>
              <p:cNvSpPr txBox="1"/>
              <p:nvPr/>
            </p:nvSpPr>
            <p:spPr>
              <a:xfrm>
                <a:off x="548588" y="4612969"/>
                <a:ext cx="3806362" cy="40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85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STOCKAGE PERMANENT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F7097-D430-4216-AC45-E96F7F2925D5}"/>
                  </a:ext>
                </a:extLst>
              </p:cNvPr>
              <p:cNvSpPr txBox="1"/>
              <p:nvPr/>
            </p:nvSpPr>
            <p:spPr>
              <a:xfrm>
                <a:off x="4428310" y="4630713"/>
                <a:ext cx="3671999" cy="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AGRICULTURE BAS-CARBONE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E8D08B-B1FB-4179-A539-867A90F262D9}"/>
                  </a:ext>
                </a:extLst>
              </p:cNvPr>
              <p:cNvSpPr txBox="1"/>
              <p:nvPr/>
            </p:nvSpPr>
            <p:spPr>
              <a:xfrm>
                <a:off x="8166499" y="4480852"/>
                <a:ext cx="3671999" cy="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PRODUITS STOCKANT DU CARBONE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5DC16B-AED2-435F-AA41-3D6C3C078271}"/>
                </a:ext>
              </a:extLst>
            </p:cNvPr>
            <p:cNvSpPr txBox="1"/>
            <p:nvPr/>
          </p:nvSpPr>
          <p:spPr>
            <a:xfrm>
              <a:off x="1086005" y="3890788"/>
              <a:ext cx="319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 exemple, la bioénergie avec captage et stockage du carbone (BECCS), le captage et le stockage direct du carbone dans l'air (DACCS).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559114-8779-4F06-AA9E-D996AD7BE8AD}"/>
                </a:ext>
              </a:extLst>
            </p:cNvPr>
            <p:cNvSpPr txBox="1"/>
            <p:nvPr/>
          </p:nvSpPr>
          <p:spPr>
            <a:xfrm>
              <a:off x="4651440" y="3890788"/>
              <a:ext cx="31541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 exemple, afforestation, reforestation, gestion forestière améliorée, agroforesterie, piégeage du carbone dans le sol, restauration des tourbières.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1368F3-73E8-4B28-899B-966C7CA32B7E}"/>
                </a:ext>
              </a:extLst>
            </p:cNvPr>
            <p:cNvSpPr txBox="1"/>
            <p:nvPr/>
          </p:nvSpPr>
          <p:spPr>
            <a:xfrm>
              <a:off x="8180713" y="3898386"/>
              <a:ext cx="29526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 exemple, l'utilisation de matériaux à base de bois dans la construction, le captage et l'utilisation du carbone (CCU) à long terme.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AF6981E-0617-4B50-B31F-F7B18030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714" y="2194180"/>
            <a:ext cx="1849972" cy="1581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67E70-9946-4D54-BF53-CCF322FCD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38" y="2072814"/>
            <a:ext cx="2049672" cy="1824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26D80D-4509-47D0-8478-FB96BD1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439" y="2107062"/>
            <a:ext cx="1910700" cy="16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4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92F8-B36A-4853-8F2B-687AF5FE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752091" cy="782357"/>
          </a:xfrm>
        </p:spPr>
        <p:txBody>
          <a:bodyPr/>
          <a:lstStyle/>
          <a:p>
            <a:r>
              <a:rPr lang="fr-FR" sz="3200" dirty="0"/>
              <a:t>Une certification de haute qualité contribuera à l'augmentation du financement des absorptions carbone.</a:t>
            </a:r>
            <a:endParaRPr lang="en-IE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0F276D1-C04F-4D20-BE32-4D84B2F54F54}"/>
              </a:ext>
            </a:extLst>
          </p:cNvPr>
          <p:cNvGraphicFramePr/>
          <p:nvPr/>
        </p:nvGraphicFramePr>
        <p:xfrm>
          <a:off x="6749143" y="1509319"/>
          <a:ext cx="5105402" cy="523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33A192C9-E2EC-4080-83DA-7E4E1436D192}"/>
              </a:ext>
            </a:extLst>
          </p:cNvPr>
          <p:cNvSpPr/>
          <p:nvPr/>
        </p:nvSpPr>
        <p:spPr>
          <a:xfrm>
            <a:off x="5507067" y="3533922"/>
            <a:ext cx="903909" cy="1181322"/>
          </a:xfrm>
          <a:prstGeom prst="rightArrow">
            <a:avLst>
              <a:gd name="adj1" fmla="val 39699"/>
              <a:gd name="adj2" fmla="val 5975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83926E7-17F7-4E11-9F41-B9C409336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504922"/>
              </p:ext>
            </p:extLst>
          </p:nvPr>
        </p:nvGraphicFramePr>
        <p:xfrm>
          <a:off x="832206" y="1385455"/>
          <a:ext cx="4534121" cy="532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Sewing and textile toolkit">
            <a:extLst>
              <a:ext uri="{FF2B5EF4-FFF2-40B4-BE49-F238E27FC236}">
                <a16:creationId xmlns:a16="http://schemas.microsoft.com/office/drawing/2014/main" id="{3FF0BF8A-867C-423E-B6EC-67B4B6C5E3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3141617"/>
            <a:ext cx="862486" cy="5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B5D0-6576-47D7-8A92-E63B9FA7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Critères QU.A.L.ITE pour toutes les absorptions carbone</a:t>
            </a:r>
            <a:endParaRPr lang="en-I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7DDC29-6326-4118-9D47-3BB7EA0DA51F}"/>
              </a:ext>
            </a:extLst>
          </p:cNvPr>
          <p:cNvGrpSpPr/>
          <p:nvPr/>
        </p:nvGrpSpPr>
        <p:grpSpPr>
          <a:xfrm>
            <a:off x="583773" y="1592744"/>
            <a:ext cx="11024455" cy="3003797"/>
            <a:chOff x="656916" y="1786703"/>
            <a:chExt cx="11024455" cy="3003797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EEBDF85B-D7B8-AF7E-130B-9D5CB0F38FA0}"/>
                </a:ext>
              </a:extLst>
            </p:cNvPr>
            <p:cNvGraphicFramePr/>
            <p:nvPr/>
          </p:nvGraphicFramePr>
          <p:xfrm>
            <a:off x="775672" y="1786703"/>
            <a:ext cx="10905699" cy="16422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206174-674A-41C2-A1F4-BA8CD8B4E848}"/>
                </a:ext>
              </a:extLst>
            </p:cNvPr>
            <p:cNvSpPr txBox="1"/>
            <p:nvPr/>
          </p:nvSpPr>
          <p:spPr>
            <a:xfrm>
              <a:off x="656916" y="3405506"/>
              <a:ext cx="258590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i="1" dirty="0"/>
                <a:t>Les activités d’absorption carbone sont mesurées avec précision et présentent des avantages non équivoques pour le climat.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08FA17-6DFE-4DA8-B655-C0B6E991AF7D}"/>
                </a:ext>
              </a:extLst>
            </p:cNvPr>
            <p:cNvSpPr txBox="1"/>
            <p:nvPr/>
          </p:nvSpPr>
          <p:spPr>
            <a:xfrm>
              <a:off x="3373407" y="3405505"/>
              <a:ext cx="25859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i="1" dirty="0"/>
                <a:t>Les activités d’absorption du carbone vont au-delà des pratiques du marché et de ce qui est requis par la loi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54AB87-0705-48B5-A5CF-1BFC705E443A}"/>
                </a:ext>
              </a:extLst>
            </p:cNvPr>
            <p:cNvSpPr txBox="1"/>
            <p:nvPr/>
          </p:nvSpPr>
          <p:spPr>
            <a:xfrm>
              <a:off x="6089898" y="3405505"/>
              <a:ext cx="25859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i="1" dirty="0"/>
                <a:t>Les certificats tiennent clairement compte de la durée du stockage du carbone et distinguent le stockage permanent du stockage temporaire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2AB21A-C8F6-4C71-953B-AEE58EA214A8}"/>
                </a:ext>
              </a:extLst>
            </p:cNvPr>
            <p:cNvSpPr txBox="1"/>
            <p:nvPr/>
          </p:nvSpPr>
          <p:spPr>
            <a:xfrm>
              <a:off x="8806389" y="3405504"/>
              <a:ext cx="25859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i="1" dirty="0"/>
                <a:t>Les activités d’absorption du carbone ne nuisent pas à l'environnement et ne profitent même pas à d'autres objectifs environnementaux tels que la biodiversité.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AF37B1-53FF-4DDA-8FAF-1B5ED215607D}"/>
              </a:ext>
            </a:extLst>
          </p:cNvPr>
          <p:cNvGrpSpPr/>
          <p:nvPr/>
        </p:nvGrpSpPr>
        <p:grpSpPr>
          <a:xfrm>
            <a:off x="2224057" y="4604285"/>
            <a:ext cx="7743887" cy="1923068"/>
            <a:chOff x="702529" y="4798244"/>
            <a:chExt cx="7743887" cy="1923068"/>
          </a:xfrm>
          <a:solidFill>
            <a:srgbClr val="CCE8DA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69C651F-06D6-4AC1-A98C-B1FAA79303C8}"/>
                </a:ext>
              </a:extLst>
            </p:cNvPr>
            <p:cNvSpPr/>
            <p:nvPr/>
          </p:nvSpPr>
          <p:spPr>
            <a:xfrm>
              <a:off x="702529" y="4798244"/>
              <a:ext cx="7743887" cy="1923068"/>
            </a:xfrm>
            <a:prstGeom prst="roundRect">
              <a:avLst>
                <a:gd name="adj" fmla="val 10941"/>
              </a:avLst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76E573-9691-4263-87D4-674954D7F33C}"/>
                </a:ext>
              </a:extLst>
            </p:cNvPr>
            <p:cNvGrpSpPr/>
            <p:nvPr/>
          </p:nvGrpSpPr>
          <p:grpSpPr>
            <a:xfrm>
              <a:off x="970722" y="4894667"/>
              <a:ext cx="1908745" cy="1730213"/>
              <a:chOff x="4193515" y="2398726"/>
              <a:chExt cx="3190882" cy="2892427"/>
            </a:xfrm>
            <a:grpFill/>
          </p:grpSpPr>
          <p:pic>
            <p:nvPicPr>
              <p:cNvPr id="10" name="Graphic 9" descr="Group brainstorm with solid fill">
                <a:extLst>
                  <a:ext uri="{FF2B5EF4-FFF2-40B4-BE49-F238E27FC236}">
                    <a16:creationId xmlns:a16="http://schemas.microsoft.com/office/drawing/2014/main" id="{61625F1D-F527-41AA-B213-DA1713BD7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75472" y="2398726"/>
                <a:ext cx="1544990" cy="1544990"/>
              </a:xfrm>
              <a:prstGeom prst="rect">
                <a:avLst/>
              </a:prstGeom>
            </p:spPr>
          </p:pic>
          <p:pic>
            <p:nvPicPr>
              <p:cNvPr id="11" name="Graphic 10" descr="Hill scene with solid fill">
                <a:extLst>
                  <a:ext uri="{FF2B5EF4-FFF2-40B4-BE49-F238E27FC236}">
                    <a16:creationId xmlns:a16="http://schemas.microsoft.com/office/drawing/2014/main" id="{163D9F60-EFAD-483C-9062-1AE6F9CEF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193515" y="4438462"/>
                <a:ext cx="808953" cy="808953"/>
              </a:xfrm>
              <a:prstGeom prst="rect">
                <a:avLst/>
              </a:prstGeom>
            </p:spPr>
          </p:pic>
          <p:pic>
            <p:nvPicPr>
              <p:cNvPr id="12" name="Graphic 11" descr="Factory with solid fill">
                <a:extLst>
                  <a:ext uri="{FF2B5EF4-FFF2-40B4-BE49-F238E27FC236}">
                    <a16:creationId xmlns:a16="http://schemas.microsoft.com/office/drawing/2014/main" id="{D247F769-C9B6-4871-BEB7-DFE746624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460023" y="4429323"/>
                <a:ext cx="924374" cy="823018"/>
              </a:xfrm>
              <a:prstGeom prst="rect">
                <a:avLst/>
              </a:prstGeom>
            </p:spPr>
          </p:pic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C18C1449-CE9E-49DD-8704-1DE9ABA6A0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20391" y="3756168"/>
                <a:ext cx="439710" cy="481963"/>
              </a:xfrm>
              <a:prstGeom prst="straightConnector1">
                <a:avLst/>
              </a:prstGeom>
              <a:solidFill>
                <a:schemeClr val="tx1">
                  <a:lumMod val="50000"/>
                </a:schemeClr>
              </a:solidFill>
              <a:ln w="28575"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61ED957-1183-4493-AC72-E8355D03DE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3942" y="3848827"/>
                <a:ext cx="0" cy="413214"/>
              </a:xfrm>
              <a:prstGeom prst="straightConnector1">
                <a:avLst/>
              </a:prstGeom>
              <a:solidFill>
                <a:schemeClr val="tx1">
                  <a:lumMod val="50000"/>
                </a:schemeClr>
              </a:solidFill>
              <a:ln w="28575"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FBB66FF-4868-4171-B58A-FD4E7D982A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3513" y="3770352"/>
                <a:ext cx="506650" cy="509323"/>
              </a:xfrm>
              <a:prstGeom prst="straightConnector1">
                <a:avLst/>
              </a:prstGeom>
              <a:solidFill>
                <a:schemeClr val="tx1">
                  <a:lumMod val="50000"/>
                </a:schemeClr>
              </a:solidFill>
              <a:ln w="28575"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Graphic 15" descr="Cabin with solid fill">
                <a:extLst>
                  <a:ext uri="{FF2B5EF4-FFF2-40B4-BE49-F238E27FC236}">
                    <a16:creationId xmlns:a16="http://schemas.microsoft.com/office/drawing/2014/main" id="{A2D4E69B-125E-4F41-B126-CAD18B997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338990" y="4420375"/>
                <a:ext cx="870778" cy="87077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A9BBE57-8B47-4F6F-B713-63D249F1C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6000" y="2591232"/>
                <a:ext cx="655341" cy="440866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</a:schemeClr>
                </a:solidFill>
              </a:ln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399C82-59B3-4879-BFA2-D84C2FEBCA5C}"/>
                </a:ext>
              </a:extLst>
            </p:cNvPr>
            <p:cNvSpPr txBox="1"/>
            <p:nvPr/>
          </p:nvSpPr>
          <p:spPr>
            <a:xfrm>
              <a:off x="3117734" y="5121392"/>
              <a:ext cx="5163106" cy="14773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Pour rendre opérationnels les critères de qualité de l'UE, la Commission, soutenue par un groupe d'experts, élaborera des </a:t>
              </a:r>
              <a:r>
                <a:rPr lang="fr-FR" b="1" dirty="0">
                  <a:solidFill>
                    <a:schemeClr val="accent3"/>
                  </a:solidFill>
                </a:rPr>
                <a:t>méthodologies de certification sur mesure </a:t>
              </a:r>
              <a:r>
                <a:rPr lang="fr-FR" dirty="0"/>
                <a:t>pour les différents types d'activités d’absorption carbone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16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BD74C60-1A37-4072-892E-CB193AE69F2E}"/>
              </a:ext>
            </a:extLst>
          </p:cNvPr>
          <p:cNvSpPr/>
          <p:nvPr/>
        </p:nvSpPr>
        <p:spPr>
          <a:xfrm>
            <a:off x="2224057" y="4589185"/>
            <a:ext cx="7756300" cy="1938168"/>
          </a:xfrm>
          <a:prstGeom prst="roundRect">
            <a:avLst>
              <a:gd name="adj" fmla="val 10941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2B5D0-6576-47D7-8A92-E63B9FA7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Exigences pour la certification</a:t>
            </a:r>
            <a:endParaRPr lang="en-I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E6E330-7137-451A-A1AA-BE95949B5DFB}"/>
              </a:ext>
            </a:extLst>
          </p:cNvPr>
          <p:cNvGrpSpPr/>
          <p:nvPr/>
        </p:nvGrpSpPr>
        <p:grpSpPr>
          <a:xfrm>
            <a:off x="643151" y="1592743"/>
            <a:ext cx="10905699" cy="2906925"/>
            <a:chOff x="702529" y="1786703"/>
            <a:chExt cx="10905699" cy="2906925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EEBDF85B-D7B8-AF7E-130B-9D5CB0F38FA0}"/>
                </a:ext>
              </a:extLst>
            </p:cNvPr>
            <p:cNvGraphicFramePr/>
            <p:nvPr/>
          </p:nvGraphicFramePr>
          <p:xfrm>
            <a:off x="702529" y="1786703"/>
            <a:ext cx="10905699" cy="21790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206174-674A-41C2-A1F4-BA8CD8B4E848}"/>
                </a:ext>
              </a:extLst>
            </p:cNvPr>
            <p:cNvSpPr txBox="1"/>
            <p:nvPr/>
          </p:nvSpPr>
          <p:spPr>
            <a:xfrm>
              <a:off x="1511652" y="3739521"/>
              <a:ext cx="25859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Les activités d’absorption carbone doivent être vérifiées par des auditeurs indépendants.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08FA17-6DFE-4DA8-B655-C0B6E991AF7D}"/>
                </a:ext>
              </a:extLst>
            </p:cNvPr>
            <p:cNvSpPr txBox="1"/>
            <p:nvPr/>
          </p:nvSpPr>
          <p:spPr>
            <a:xfrm>
              <a:off x="4862426" y="3739521"/>
              <a:ext cx="25859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Les systèmes de certification doivent avoir mis en place un système de gouvernance digne de confiance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54AB87-0705-48B5-A5CF-1BFC705E443A}"/>
                </a:ext>
              </a:extLst>
            </p:cNvPr>
            <p:cNvSpPr txBox="1"/>
            <p:nvPr/>
          </p:nvSpPr>
          <p:spPr>
            <a:xfrm>
              <a:off x="8065243" y="3739521"/>
              <a:ext cx="30544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Les absorptions de carbone doivent être enregistrées dans des registres interopérables afin d'éviter un double comptage.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85A8B6E-9859-4B77-BA06-C83DF625D88A}"/>
              </a:ext>
            </a:extLst>
          </p:cNvPr>
          <p:cNvSpPr txBox="1"/>
          <p:nvPr/>
        </p:nvSpPr>
        <p:spPr>
          <a:xfrm>
            <a:off x="4485336" y="5101602"/>
            <a:ext cx="496143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Commission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D8D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reconnaîtra les systèmes de certification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qui devraient être utilisés par les opérateurs pour démontrer leur conformité au règlement</a:t>
            </a:r>
          </a:p>
        </p:txBody>
      </p:sp>
      <p:pic>
        <p:nvPicPr>
          <p:cNvPr id="9" name="Graphic 8" descr="Clipboard Checked with solid fill">
            <a:extLst>
              <a:ext uri="{FF2B5EF4-FFF2-40B4-BE49-F238E27FC236}">
                <a16:creationId xmlns:a16="http://schemas.microsoft.com/office/drawing/2014/main" id="{29CBEA97-FB88-45A2-AAC8-9F8A96BE80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37849" y="4958104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7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1E26-9ADD-4001-9679-12B513B6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How </a:t>
            </a:r>
            <a:r>
              <a:rPr lang="fr-BE" err="1"/>
              <a:t>does</a:t>
            </a:r>
            <a:r>
              <a:rPr lang="fr-BE"/>
              <a:t> </a:t>
            </a:r>
            <a:r>
              <a:rPr lang="fr-BE" err="1"/>
              <a:t>it</a:t>
            </a:r>
            <a:r>
              <a:rPr lang="fr-BE"/>
              <a:t> </a:t>
            </a:r>
            <a:r>
              <a:rPr lang="fr-BE" err="1"/>
              <a:t>work</a:t>
            </a:r>
            <a:r>
              <a:rPr lang="fr-BE"/>
              <a:t>?</a:t>
            </a:r>
            <a:endParaRPr lang="en-IE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1440E9-2DE3-49CE-A445-3BFD52A749E7}"/>
              </a:ext>
            </a:extLst>
          </p:cNvPr>
          <p:cNvSpPr/>
          <p:nvPr/>
        </p:nvSpPr>
        <p:spPr>
          <a:xfrm>
            <a:off x="408517" y="2486178"/>
            <a:ext cx="2089150" cy="2815166"/>
          </a:xfrm>
          <a:prstGeom prst="roundRect">
            <a:avLst>
              <a:gd name="adj" fmla="val 10487"/>
            </a:avLst>
          </a:prstGeom>
          <a:solidFill>
            <a:srgbClr val="E8F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fr-BE" sz="1800" b="1">
                <a:solidFill>
                  <a:schemeClr val="tx2">
                    <a:lumMod val="50000"/>
                  </a:schemeClr>
                </a:solidFill>
              </a:rPr>
              <a:t>EU </a:t>
            </a:r>
            <a:r>
              <a:rPr lang="fr-BE" sz="1800" b="1" err="1">
                <a:solidFill>
                  <a:schemeClr val="tx2">
                    <a:lumMod val="50000"/>
                  </a:schemeClr>
                </a:solidFill>
              </a:rPr>
              <a:t>develops</a:t>
            </a:r>
            <a:r>
              <a:rPr lang="fr-BE" sz="1800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sz="1800" b="1" err="1">
                <a:solidFill>
                  <a:schemeClr val="tx2">
                    <a:lumMod val="50000"/>
                  </a:schemeClr>
                </a:solidFill>
              </a:rPr>
              <a:t>methodologies</a:t>
            </a:r>
            <a:r>
              <a:rPr lang="fr-BE" sz="1800" b="1">
                <a:solidFill>
                  <a:schemeClr val="tx2">
                    <a:lumMod val="50000"/>
                  </a:schemeClr>
                </a:solidFill>
              </a:rPr>
              <a:t> &amp; </a:t>
            </a:r>
            <a:r>
              <a:rPr lang="fr-BE" sz="1800" b="1" err="1">
                <a:solidFill>
                  <a:schemeClr val="tx2">
                    <a:lumMod val="50000"/>
                  </a:schemeClr>
                </a:solidFill>
              </a:rPr>
              <a:t>recognises</a:t>
            </a:r>
            <a:r>
              <a:rPr lang="fr-BE" sz="1800" b="1">
                <a:solidFill>
                  <a:schemeClr val="tx2">
                    <a:lumMod val="50000"/>
                  </a:schemeClr>
                </a:solidFill>
              </a:rPr>
              <a:t> certification </a:t>
            </a:r>
            <a:r>
              <a:rPr lang="fr-BE" sz="1800" b="1" err="1">
                <a:solidFill>
                  <a:schemeClr val="tx2">
                    <a:lumMod val="50000"/>
                  </a:schemeClr>
                </a:solidFill>
              </a:rPr>
              <a:t>schemes</a:t>
            </a:r>
            <a:endParaRPr lang="en-IE" sz="18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6E6506-3AE5-4A32-BF26-22C616E48FCD}"/>
              </a:ext>
            </a:extLst>
          </p:cNvPr>
          <p:cNvSpPr/>
          <p:nvPr/>
        </p:nvSpPr>
        <p:spPr>
          <a:xfrm>
            <a:off x="2707748" y="2486176"/>
            <a:ext cx="2089150" cy="2815166"/>
          </a:xfrm>
          <a:prstGeom prst="roundRect">
            <a:avLst>
              <a:gd name="adj" fmla="val 10487"/>
            </a:avLst>
          </a:prstGeom>
          <a:solidFill>
            <a:srgbClr val="E8F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Operators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join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 an </a:t>
            </a:r>
          </a:p>
          <a:p>
            <a:pPr algn="ctr"/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EU-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recognised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 certification 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scheme</a:t>
            </a:r>
            <a:endParaRPr lang="en-IE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843862-3147-4E43-83E2-0F9089103AC8}"/>
              </a:ext>
            </a:extLst>
          </p:cNvPr>
          <p:cNvSpPr/>
          <p:nvPr/>
        </p:nvSpPr>
        <p:spPr>
          <a:xfrm>
            <a:off x="9614221" y="2545445"/>
            <a:ext cx="2089150" cy="2755897"/>
          </a:xfrm>
          <a:prstGeom prst="roundRect">
            <a:avLst>
              <a:gd name="adj" fmla="val 10487"/>
            </a:avLst>
          </a:prstGeom>
          <a:solidFill>
            <a:srgbClr val="E8F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>
              <a:solidFill>
                <a:schemeClr val="tx2"/>
              </a:solidFill>
            </a:endParaRPr>
          </a:p>
          <a:p>
            <a:pPr algn="ctr"/>
            <a:endParaRPr lang="fr-BE" b="1">
              <a:solidFill>
                <a:schemeClr val="tx2"/>
              </a:solidFill>
            </a:endParaRPr>
          </a:p>
          <a:p>
            <a:pPr algn="ctr"/>
            <a:endParaRPr lang="fr-BE" b="1">
              <a:solidFill>
                <a:schemeClr val="tx2"/>
              </a:solidFill>
            </a:endParaRPr>
          </a:p>
          <a:p>
            <a:pPr algn="ctr"/>
            <a:endParaRPr lang="fr-BE" b="1">
              <a:solidFill>
                <a:schemeClr val="tx2"/>
              </a:solidFill>
            </a:endParaRPr>
          </a:p>
          <a:p>
            <a:pPr algn="ctr"/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Certified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carbon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removals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 are 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recorded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 in 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registries</a:t>
            </a:r>
            <a:endParaRPr lang="en-IE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775E55-F9D7-4CFF-BD44-93F6B5037A1D}"/>
              </a:ext>
            </a:extLst>
          </p:cNvPr>
          <p:cNvSpPr/>
          <p:nvPr/>
        </p:nvSpPr>
        <p:spPr>
          <a:xfrm>
            <a:off x="5021794" y="2486177"/>
            <a:ext cx="2089150" cy="2815166"/>
          </a:xfrm>
          <a:prstGeom prst="roundRect">
            <a:avLst>
              <a:gd name="adj" fmla="val 10487"/>
            </a:avLst>
          </a:prstGeom>
          <a:solidFill>
            <a:srgbClr val="E8F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>
              <a:solidFill>
                <a:schemeClr val="tx2"/>
              </a:solidFill>
            </a:endParaRPr>
          </a:p>
          <a:p>
            <a:pPr algn="ctr"/>
            <a:endParaRPr lang="fr-BE" b="1">
              <a:solidFill>
                <a:schemeClr val="tx2"/>
              </a:solidFill>
            </a:endParaRPr>
          </a:p>
          <a:p>
            <a:pPr algn="ctr"/>
            <a:endParaRPr lang="fr-BE" b="1">
              <a:solidFill>
                <a:schemeClr val="tx2"/>
              </a:solidFill>
            </a:endParaRPr>
          </a:p>
          <a:p>
            <a:pPr algn="ctr"/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Third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-party 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verification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 of the 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activity</a:t>
            </a:r>
            <a:endParaRPr lang="en-IE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EEF429-5AB0-4B51-9C8D-E07A928490A8}"/>
              </a:ext>
            </a:extLst>
          </p:cNvPr>
          <p:cNvSpPr/>
          <p:nvPr/>
        </p:nvSpPr>
        <p:spPr>
          <a:xfrm>
            <a:off x="7308850" y="2545445"/>
            <a:ext cx="2089150" cy="2755897"/>
          </a:xfrm>
          <a:prstGeom prst="roundRect">
            <a:avLst>
              <a:gd name="adj" fmla="val 10487"/>
            </a:avLst>
          </a:prstGeom>
          <a:solidFill>
            <a:srgbClr val="E8F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>
              <a:solidFill>
                <a:schemeClr val="tx2"/>
              </a:solidFill>
            </a:endParaRPr>
          </a:p>
          <a:p>
            <a:pPr algn="ctr"/>
            <a:endParaRPr lang="fr-BE" b="1">
              <a:solidFill>
                <a:schemeClr val="tx2"/>
              </a:solidFill>
            </a:endParaRPr>
          </a:p>
          <a:p>
            <a:pPr algn="ctr"/>
            <a:endParaRPr lang="fr-BE" b="1">
              <a:solidFill>
                <a:schemeClr val="tx2"/>
              </a:solidFill>
            </a:endParaRPr>
          </a:p>
          <a:p>
            <a:pPr algn="ctr"/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activity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periodically</a:t>
            </a:r>
            <a:r>
              <a:rPr lang="fr-BE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b="1" err="1">
                <a:solidFill>
                  <a:schemeClr val="tx2">
                    <a:lumMod val="50000"/>
                  </a:schemeClr>
                </a:solidFill>
              </a:rPr>
              <a:t>certified</a:t>
            </a:r>
            <a:endParaRPr lang="en-IE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478F1-ECE4-4E49-85AC-47462305A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" r="485" b="37727"/>
          <a:stretch/>
        </p:blipFill>
        <p:spPr>
          <a:xfrm>
            <a:off x="352839" y="2110311"/>
            <a:ext cx="11430644" cy="15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3DF3BD-A6D8-446E-A2BA-D8CA91EC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726" y="1588929"/>
            <a:ext cx="10905699" cy="503918"/>
          </a:xfrm>
        </p:spPr>
        <p:txBody>
          <a:bodyPr/>
          <a:lstStyle/>
          <a:p>
            <a:pPr marL="0" indent="0">
              <a:buNone/>
            </a:pPr>
            <a:r>
              <a:rPr lang="fr-BE"/>
              <a:t>In </a:t>
            </a:r>
            <a:r>
              <a:rPr lang="fr-BE" err="1"/>
              <a:t>parallel</a:t>
            </a:r>
            <a:r>
              <a:rPr lang="fr-BE"/>
              <a:t> to the </a:t>
            </a:r>
            <a:r>
              <a:rPr lang="fr-BE" err="1"/>
              <a:t>co-decision</a:t>
            </a:r>
            <a:r>
              <a:rPr lang="fr-BE"/>
              <a:t> process, the Commission </a:t>
            </a:r>
            <a:r>
              <a:rPr lang="fr-BE" err="1"/>
              <a:t>will</a:t>
            </a:r>
            <a:r>
              <a:rPr lang="fr-BE"/>
              <a:t> start </a:t>
            </a:r>
            <a:r>
              <a:rPr lang="fr-BE" err="1"/>
              <a:t>working</a:t>
            </a:r>
            <a:r>
              <a:rPr lang="fr-BE"/>
              <a:t> 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02666-AE62-43A6-BF5B-17923943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Next</a:t>
            </a:r>
            <a:r>
              <a:rPr lang="fr-BE"/>
              <a:t> </a:t>
            </a:r>
            <a:r>
              <a:rPr lang="fr-BE" err="1"/>
              <a:t>steps</a:t>
            </a:r>
            <a:endParaRPr lang="en-I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9093F5-EF60-460A-B6F3-F003945F7A1D}"/>
              </a:ext>
            </a:extLst>
          </p:cNvPr>
          <p:cNvGrpSpPr/>
          <p:nvPr/>
        </p:nvGrpSpPr>
        <p:grpSpPr>
          <a:xfrm>
            <a:off x="495724" y="4307204"/>
            <a:ext cx="7156935" cy="559338"/>
            <a:chOff x="548588" y="4612966"/>
            <a:chExt cx="11411407" cy="8918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AAF71E-F20C-4C43-B464-B456BF2DDEAE}"/>
                </a:ext>
              </a:extLst>
            </p:cNvPr>
            <p:cNvSpPr txBox="1"/>
            <p:nvPr/>
          </p:nvSpPr>
          <p:spPr>
            <a:xfrm>
              <a:off x="548588" y="4612969"/>
              <a:ext cx="3806362" cy="891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858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PERMANENT STORAGE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51DFA2-EE9A-4668-AE9F-777C73C5D8C2}"/>
                </a:ext>
              </a:extLst>
            </p:cNvPr>
            <p:cNvSpPr txBox="1"/>
            <p:nvPr/>
          </p:nvSpPr>
          <p:spPr>
            <a:xfrm>
              <a:off x="4485471" y="4630324"/>
              <a:ext cx="3672000" cy="524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CARBON FARMING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88CE8C-0D17-40E2-803A-9C9E16E5E6CE}"/>
                </a:ext>
              </a:extLst>
            </p:cNvPr>
            <p:cNvSpPr txBox="1"/>
            <p:nvPr/>
          </p:nvSpPr>
          <p:spPr>
            <a:xfrm>
              <a:off x="8287995" y="4612966"/>
              <a:ext cx="3672000" cy="891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CARBON STORAGE IN PRODUCTS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2C209B7-E6C5-4FD5-8EED-6C68EAAB0F95}"/>
              </a:ext>
            </a:extLst>
          </p:cNvPr>
          <p:cNvSpPr txBox="1"/>
          <p:nvPr/>
        </p:nvSpPr>
        <p:spPr>
          <a:xfrm>
            <a:off x="823726" y="2237322"/>
            <a:ext cx="70722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CERTIFICATION METHODOLOGIES</a:t>
            </a:r>
            <a:endParaRPr kumimoji="0" lang="fr-BE" sz="18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the advice of the Expert Group on Carbon Removals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7B8298-58EC-4E7F-A655-21F2B08CA923}"/>
              </a:ext>
            </a:extLst>
          </p:cNvPr>
          <p:cNvSpPr txBox="1"/>
          <p:nvPr/>
        </p:nvSpPr>
        <p:spPr>
          <a:xfrm>
            <a:off x="618821" y="4866541"/>
            <a:ext cx="214105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 work by JRC </a:t>
            </a:r>
            <a:r>
              <a:rPr kumimoji="0" lang="fr-BE" sz="14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 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(synergies </a:t>
            </a:r>
            <a:r>
              <a:rPr kumimoji="0" lang="fr-BE" sz="1400" b="0" i="1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BE" sz="14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Innovation </a:t>
            </a:r>
            <a:r>
              <a:rPr kumimoji="0" lang="fr-BE" sz="1400" b="0" i="1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</a:t>
            </a:r>
            <a:r>
              <a:rPr kumimoji="0" lang="fr-BE" sz="14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8D5669-E914-485E-BEE4-A7EBA7F9796A}"/>
              </a:ext>
            </a:extLst>
          </p:cNvPr>
          <p:cNvSpPr txBox="1"/>
          <p:nvPr/>
        </p:nvSpPr>
        <p:spPr>
          <a:xfrm>
            <a:off x="2946148" y="4866541"/>
            <a:ext cx="214105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 work by external consultant (being selected)</a:t>
            </a:r>
            <a:endParaRPr kumimoji="0" lang="fr-BE" sz="1800" b="0" i="1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6E3253-886C-4B1F-8057-99FD8A0AF80D}"/>
              </a:ext>
            </a:extLst>
          </p:cNvPr>
          <p:cNvSpPr txBox="1"/>
          <p:nvPr/>
        </p:nvSpPr>
        <p:spPr>
          <a:xfrm>
            <a:off x="5243033" y="4829898"/>
            <a:ext cx="242607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 work with </a:t>
            </a:r>
            <a:r>
              <a:rPr kumimoji="0" lang="fr-BE" sz="14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CEN/CENELEC</a:t>
            </a:r>
            <a:endParaRPr kumimoji="0" lang="fr-BE" sz="1400" b="0" i="1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 for CO2 in construction </a:t>
            </a:r>
            <a:r>
              <a:rPr kumimoji="0" lang="fr-BE" sz="1400" b="0" i="1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products</a:t>
            </a:r>
            <a:endParaRPr kumimoji="0" lang="fr-BE" sz="1400" b="0" i="1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CDC5C4-710B-4143-A15C-4B94538C88EB}"/>
              </a:ext>
            </a:extLst>
          </p:cNvPr>
          <p:cNvSpPr txBox="1"/>
          <p:nvPr/>
        </p:nvSpPr>
        <p:spPr>
          <a:xfrm>
            <a:off x="7848600" y="2339974"/>
            <a:ext cx="435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CERTIFICATION PROCESS</a:t>
            </a: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15C462-1F12-41DA-BD64-B1380B8E28FF}"/>
              </a:ext>
            </a:extLst>
          </p:cNvPr>
          <p:cNvGrpSpPr/>
          <p:nvPr/>
        </p:nvGrpSpPr>
        <p:grpSpPr>
          <a:xfrm>
            <a:off x="8504446" y="3384180"/>
            <a:ext cx="3048000" cy="923025"/>
            <a:chOff x="8436427" y="3095038"/>
            <a:chExt cx="3048000" cy="923025"/>
          </a:xfrm>
        </p:grpSpPr>
        <p:pic>
          <p:nvPicPr>
            <p:cNvPr id="34" name="Graphic 33" descr="Magnifying glass with solid fill">
              <a:extLst>
                <a:ext uri="{FF2B5EF4-FFF2-40B4-BE49-F238E27FC236}">
                  <a16:creationId xmlns:a16="http://schemas.microsoft.com/office/drawing/2014/main" id="{10AA9C23-F7C7-4043-B47E-EF5F48CE6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36427" y="3103663"/>
              <a:ext cx="914400" cy="914400"/>
            </a:xfrm>
            <a:prstGeom prst="rect">
              <a:avLst/>
            </a:prstGeom>
          </p:spPr>
        </p:pic>
        <p:pic>
          <p:nvPicPr>
            <p:cNvPr id="36" name="Graphic 35" descr="Board Of Directors with solid fill">
              <a:extLst>
                <a:ext uri="{FF2B5EF4-FFF2-40B4-BE49-F238E27FC236}">
                  <a16:creationId xmlns:a16="http://schemas.microsoft.com/office/drawing/2014/main" id="{D9BAD4AD-98B7-4AB7-ACCB-F0898A90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03227" y="3103663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Table with solid fill">
              <a:extLst>
                <a:ext uri="{FF2B5EF4-FFF2-40B4-BE49-F238E27FC236}">
                  <a16:creationId xmlns:a16="http://schemas.microsoft.com/office/drawing/2014/main" id="{A2532C80-0EA1-41C6-9526-C992A7B67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70027" y="3095038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D46189C-C521-4CF4-B295-CE8B09D87BBD}"/>
              </a:ext>
            </a:extLst>
          </p:cNvPr>
          <p:cNvSpPr txBox="1"/>
          <p:nvPr/>
        </p:nvSpPr>
        <p:spPr>
          <a:xfrm>
            <a:off x="8436427" y="4866541"/>
            <a:ext cx="32929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Implementing acts on certification and public registries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97C7FC5-B455-4C91-90D6-1B6E380FDFF1}"/>
              </a:ext>
            </a:extLst>
          </p:cNvPr>
          <p:cNvSpPr/>
          <p:nvPr/>
        </p:nvSpPr>
        <p:spPr>
          <a:xfrm>
            <a:off x="348344" y="2231571"/>
            <a:ext cx="7620000" cy="3820886"/>
          </a:xfrm>
          <a:prstGeom prst="roundRect">
            <a:avLst>
              <a:gd name="adj" fmla="val 7835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EE1ECFD-1A38-48F9-832C-F4DD88E0A620}"/>
              </a:ext>
            </a:extLst>
          </p:cNvPr>
          <p:cNvSpPr/>
          <p:nvPr/>
        </p:nvSpPr>
        <p:spPr>
          <a:xfrm>
            <a:off x="8124173" y="2231571"/>
            <a:ext cx="3806570" cy="3820886"/>
          </a:xfrm>
          <a:prstGeom prst="roundRect">
            <a:avLst>
              <a:gd name="adj" fmla="val 7835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2E8179D-4D3D-4FFC-9FED-7BFE52318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715" y="3084162"/>
            <a:ext cx="1263435" cy="11245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ED9B02-CDF3-4670-9717-33B491549D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3350" y="3100657"/>
            <a:ext cx="1218089" cy="10413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5C9AAA-6F94-4181-9EBA-E973E747C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0639" y="3114518"/>
            <a:ext cx="1218089" cy="10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5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DCC0AC9070440AC8F58F2A787C016" ma:contentTypeVersion="8" ma:contentTypeDescription="Create a new document." ma:contentTypeScope="" ma:versionID="734bf774468bc7890af807fa26d890b3">
  <xsd:schema xmlns:xsd="http://www.w3.org/2001/XMLSchema" xmlns:xs="http://www.w3.org/2001/XMLSchema" xmlns:p="http://schemas.microsoft.com/office/2006/metadata/properties" xmlns:ns2="a1ae7e3d-ea02-4f8b-a6ae-4ba92f54bfa6" xmlns:ns3="39579b5d-f307-4cba-adf0-92bbc0d34603" targetNamespace="http://schemas.microsoft.com/office/2006/metadata/properties" ma:root="true" ma:fieldsID="2081bf7003fd32f8574c710fd00c7344" ns2:_="" ns3:_="">
    <xsd:import namespace="a1ae7e3d-ea02-4f8b-a6ae-4ba92f54bfa6"/>
    <xsd:import namespace="39579b5d-f307-4cba-adf0-92bbc0d34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e7e3d-ea02-4f8b-a6ae-4ba92f54b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79b5d-f307-4cba-adf0-92bbc0d3460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bad0d00-a2c9-4443-9888-861d7c9574b0}" ma:internalName="TaxCatchAll" ma:showField="CatchAllData" ma:web="39579b5d-f307-4cba-adf0-92bbc0d34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ae7e3d-ea02-4f8b-a6ae-4ba92f54bfa6">
      <Terms xmlns="http://schemas.microsoft.com/office/infopath/2007/PartnerControls"/>
    </lcf76f155ced4ddcb4097134ff3c332f>
    <TaxCatchAll xmlns="39579b5d-f307-4cba-adf0-92bbc0d34603" xsi:nil="true"/>
  </documentManagement>
</p:properties>
</file>

<file path=customXml/itemProps1.xml><?xml version="1.0" encoding="utf-8"?>
<ds:datastoreItem xmlns:ds="http://schemas.openxmlformats.org/officeDocument/2006/customXml" ds:itemID="{E917305B-AD46-4A0D-BF07-80FEF1299CF7}"/>
</file>

<file path=customXml/itemProps2.xml><?xml version="1.0" encoding="utf-8"?>
<ds:datastoreItem xmlns:ds="http://schemas.openxmlformats.org/officeDocument/2006/customXml" ds:itemID="{DC083458-4422-4FC9-B37C-B640A52ABF21}"/>
</file>

<file path=customXml/itemProps3.xml><?xml version="1.0" encoding="utf-8"?>
<ds:datastoreItem xmlns:ds="http://schemas.openxmlformats.org/officeDocument/2006/customXml" ds:itemID="{3FBFD303-F0E2-4CD4-BB5E-1082DA1C1C2E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798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Proposition de la Commission de réglement pour un cadre de certification d’absorption carbone</vt:lpstr>
      <vt:lpstr>Pourquoi des absorptions carbone ?</vt:lpstr>
      <vt:lpstr>Contexte politique</vt:lpstr>
      <vt:lpstr>Différent types d’absorption carbone</vt:lpstr>
      <vt:lpstr>Une certification de haute qualité contribuera à l'augmentation du financement des absorptions carbone.</vt:lpstr>
      <vt:lpstr>Critères QU.A.L.ITE pour toutes les absorptions carbone</vt:lpstr>
      <vt:lpstr>Exigences pour la certification</vt:lpstr>
      <vt:lpstr>How does it work?</vt:lpstr>
      <vt:lpstr>Next steps</vt:lpstr>
      <vt:lpstr>Useful links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de la Commission de réglement pour un cadre de certification d’absorption carbone</dc:title>
  <dc:creator>RAMOS Fabien (CLIMA)</dc:creator>
  <cp:lastModifiedBy>RAMOS Fabien (CLIMA)</cp:lastModifiedBy>
  <cp:revision>1</cp:revision>
  <dcterms:created xsi:type="dcterms:W3CDTF">2023-01-10T16:09:04Z</dcterms:created>
  <dcterms:modified xsi:type="dcterms:W3CDTF">2023-01-10T16:20:55Z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2023-01-10T16:09:04Z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4d5b070d-8ce2-4d13-a5d5-4b59fe06d3ad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0x0101008B4DCC0AC9070440AC8F58F2A787C016</vt:lpwstr>
  </property>
</Properties>
</file>